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9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A31"/>
    <a:srgbClr val="EFCA62"/>
    <a:srgbClr val="F8D88E"/>
    <a:srgbClr val="DE9732"/>
    <a:srgbClr val="D8B076"/>
    <a:srgbClr val="25071E"/>
    <a:srgbClr val="10AC04"/>
    <a:srgbClr val="71E45E"/>
    <a:srgbClr val="E6461E"/>
    <a:srgbClr val="FC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3704" autoAdjust="0"/>
  </p:normalViewPr>
  <p:slideViewPr>
    <p:cSldViewPr snapToGrid="0">
      <p:cViewPr varScale="1">
        <p:scale>
          <a:sx n="83" d="100"/>
          <a:sy n="83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-4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EDU\Simulator%20NoC\Figures%20and%20Tables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9813901117376"/>
          <c:y val="6.937930708611402E-2"/>
          <c:w val="0.85238667907325871"/>
          <c:h val="0.79056099666344071"/>
        </c:manualLayout>
      </c:layout>
      <c:lineChart>
        <c:grouping val="standar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AdapNoC</c:v>
                </c:pt>
              </c:strCache>
            </c:strRef>
          </c:tx>
          <c:spPr>
            <a:ln w="254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  <a:prstDash val="solid"/>
              </a:ln>
              <a:effectLst/>
            </c:spPr>
          </c:marker>
          <c:cat>
            <c:numRef>
              <c:f>Sheet1!$F$8:$F$67</c:f>
              <c:numCache>
                <c:formatCode>General</c:formatCode>
                <c:ptCount val="2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0.11999999999999998</c:v>
                </c:pt>
                <c:pt idx="11">
                  <c:v>0.13999999999999999</c:v>
                </c:pt>
                <c:pt idx="12">
                  <c:v>0.16</c:v>
                </c:pt>
                <c:pt idx="13">
                  <c:v>0.18000000000000002</c:v>
                </c:pt>
                <c:pt idx="14">
                  <c:v>0.20000000000000004</c:v>
                </c:pt>
                <c:pt idx="15">
                  <c:v>0.22000000000000006</c:v>
                </c:pt>
                <c:pt idx="16">
                  <c:v>0.24000000000000007</c:v>
                </c:pt>
                <c:pt idx="17">
                  <c:v>0.26000000000000006</c:v>
                </c:pt>
                <c:pt idx="18">
                  <c:v>0.28000000000000008</c:v>
                </c:pt>
                <c:pt idx="19">
                  <c:v>0.3000000000000001</c:v>
                </c:pt>
                <c:pt idx="20">
                  <c:v>0.32000000000000012</c:v>
                </c:pt>
                <c:pt idx="21">
                  <c:v>0.34000000000000014</c:v>
                </c:pt>
                <c:pt idx="22">
                  <c:v>0.36000000000000015</c:v>
                </c:pt>
                <c:pt idx="23">
                  <c:v>0.38000000000000017</c:v>
                </c:pt>
                <c:pt idx="24">
                  <c:v>0.40000000000000019</c:v>
                </c:pt>
                <c:pt idx="25">
                  <c:v>0.45000000000000023</c:v>
                </c:pt>
                <c:pt idx="26">
                  <c:v>0.50000000000000022</c:v>
                </c:pt>
                <c:pt idx="27">
                  <c:v>0.55000000000000004</c:v>
                </c:pt>
                <c:pt idx="28">
                  <c:v>0.6</c:v>
                </c:pt>
              </c:numCache>
              <c:extLst/>
            </c:numRef>
          </c:cat>
          <c:val>
            <c:numRef>
              <c:f>Sheet1!$G$8:$G$67</c:f>
              <c:numCache>
                <c:formatCode>General</c:formatCode>
                <c:ptCount val="29"/>
                <c:pt idx="0">
                  <c:v>16.739999999999998</c:v>
                </c:pt>
                <c:pt idx="1">
                  <c:v>16.78</c:v>
                </c:pt>
                <c:pt idx="2">
                  <c:v>16.79</c:v>
                </c:pt>
                <c:pt idx="3">
                  <c:v>16.809999999999999</c:v>
                </c:pt>
                <c:pt idx="4">
                  <c:v>16.850000000000001</c:v>
                </c:pt>
                <c:pt idx="5">
                  <c:v>16.86</c:v>
                </c:pt>
                <c:pt idx="6">
                  <c:v>16.88</c:v>
                </c:pt>
                <c:pt idx="7">
                  <c:v>16.91</c:v>
                </c:pt>
                <c:pt idx="8">
                  <c:v>16.93</c:v>
                </c:pt>
                <c:pt idx="9">
                  <c:v>16.97</c:v>
                </c:pt>
                <c:pt idx="10">
                  <c:v>17</c:v>
                </c:pt>
                <c:pt idx="11">
                  <c:v>17.09</c:v>
                </c:pt>
                <c:pt idx="12">
                  <c:v>17.14</c:v>
                </c:pt>
                <c:pt idx="13">
                  <c:v>17.190000000000001</c:v>
                </c:pt>
                <c:pt idx="14">
                  <c:v>17.25</c:v>
                </c:pt>
                <c:pt idx="15">
                  <c:v>17.32</c:v>
                </c:pt>
                <c:pt idx="16">
                  <c:v>17.399999999999999</c:v>
                </c:pt>
                <c:pt idx="17">
                  <c:v>17.55</c:v>
                </c:pt>
                <c:pt idx="18">
                  <c:v>17.739999999999998</c:v>
                </c:pt>
                <c:pt idx="19">
                  <c:v>17.98</c:v>
                </c:pt>
                <c:pt idx="20">
                  <c:v>18.23</c:v>
                </c:pt>
                <c:pt idx="21">
                  <c:v>18.440000000000001</c:v>
                </c:pt>
                <c:pt idx="22">
                  <c:v>18.72</c:v>
                </c:pt>
                <c:pt idx="23">
                  <c:v>18.98</c:v>
                </c:pt>
                <c:pt idx="24">
                  <c:v>19.38</c:v>
                </c:pt>
                <c:pt idx="25">
                  <c:v>21.75</c:v>
                </c:pt>
                <c:pt idx="26">
                  <c:v>25.31</c:v>
                </c:pt>
                <c:pt idx="27">
                  <c:v>200</c:v>
                </c:pt>
                <c:pt idx="28">
                  <c:v>200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399-489A-B95D-2BB02D83F3CD}"/>
            </c:ext>
          </c:extLst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Booksim 2.0 [1]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Sheet1!$F$8:$F$67</c:f>
              <c:numCache>
                <c:formatCode>General</c:formatCode>
                <c:ptCount val="2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0.11999999999999998</c:v>
                </c:pt>
                <c:pt idx="11">
                  <c:v>0.13999999999999999</c:v>
                </c:pt>
                <c:pt idx="12">
                  <c:v>0.16</c:v>
                </c:pt>
                <c:pt idx="13">
                  <c:v>0.18000000000000002</c:v>
                </c:pt>
                <c:pt idx="14">
                  <c:v>0.20000000000000004</c:v>
                </c:pt>
                <c:pt idx="15">
                  <c:v>0.22000000000000006</c:v>
                </c:pt>
                <c:pt idx="16">
                  <c:v>0.24000000000000007</c:v>
                </c:pt>
                <c:pt idx="17">
                  <c:v>0.26000000000000006</c:v>
                </c:pt>
                <c:pt idx="18">
                  <c:v>0.28000000000000008</c:v>
                </c:pt>
                <c:pt idx="19">
                  <c:v>0.3000000000000001</c:v>
                </c:pt>
                <c:pt idx="20">
                  <c:v>0.32000000000000012</c:v>
                </c:pt>
                <c:pt idx="21">
                  <c:v>0.34000000000000014</c:v>
                </c:pt>
                <c:pt idx="22">
                  <c:v>0.36000000000000015</c:v>
                </c:pt>
                <c:pt idx="23">
                  <c:v>0.38000000000000017</c:v>
                </c:pt>
                <c:pt idx="24">
                  <c:v>0.40000000000000019</c:v>
                </c:pt>
                <c:pt idx="25">
                  <c:v>0.45000000000000023</c:v>
                </c:pt>
                <c:pt idx="26">
                  <c:v>0.50000000000000022</c:v>
                </c:pt>
                <c:pt idx="27">
                  <c:v>0.55000000000000004</c:v>
                </c:pt>
                <c:pt idx="28">
                  <c:v>0.6</c:v>
                </c:pt>
              </c:numCache>
              <c:extLst/>
            </c:numRef>
          </c:cat>
          <c:val>
            <c:numRef>
              <c:f>Sheet1!$H$8:$H$67</c:f>
              <c:numCache>
                <c:formatCode>General</c:formatCode>
                <c:ptCount val="29"/>
                <c:pt idx="0">
                  <c:v>15.91</c:v>
                </c:pt>
                <c:pt idx="1">
                  <c:v>15.92</c:v>
                </c:pt>
                <c:pt idx="2">
                  <c:v>15.94</c:v>
                </c:pt>
                <c:pt idx="3">
                  <c:v>15.99</c:v>
                </c:pt>
                <c:pt idx="4">
                  <c:v>16.04</c:v>
                </c:pt>
                <c:pt idx="5">
                  <c:v>16.09</c:v>
                </c:pt>
                <c:pt idx="6">
                  <c:v>16.149999999999999</c:v>
                </c:pt>
                <c:pt idx="7">
                  <c:v>16.22</c:v>
                </c:pt>
                <c:pt idx="8">
                  <c:v>16.260000000000002</c:v>
                </c:pt>
                <c:pt idx="9">
                  <c:v>16.309999999999999</c:v>
                </c:pt>
                <c:pt idx="10">
                  <c:v>16.420000000000002</c:v>
                </c:pt>
                <c:pt idx="11">
                  <c:v>16.54</c:v>
                </c:pt>
                <c:pt idx="12">
                  <c:v>16.66</c:v>
                </c:pt>
                <c:pt idx="13">
                  <c:v>16.89</c:v>
                </c:pt>
                <c:pt idx="14">
                  <c:v>17.14</c:v>
                </c:pt>
                <c:pt idx="15">
                  <c:v>17.329999999999998</c:v>
                </c:pt>
                <c:pt idx="16">
                  <c:v>17.54</c:v>
                </c:pt>
                <c:pt idx="17">
                  <c:v>17.760000000000002</c:v>
                </c:pt>
                <c:pt idx="18">
                  <c:v>17.98</c:v>
                </c:pt>
                <c:pt idx="19">
                  <c:v>18.170000000000002</c:v>
                </c:pt>
                <c:pt idx="20">
                  <c:v>18.41</c:v>
                </c:pt>
                <c:pt idx="21">
                  <c:v>18.690000000000001</c:v>
                </c:pt>
                <c:pt idx="22">
                  <c:v>19.010000000000002</c:v>
                </c:pt>
                <c:pt idx="23">
                  <c:v>19.329999999999998</c:v>
                </c:pt>
                <c:pt idx="24">
                  <c:v>19.649999999999999</c:v>
                </c:pt>
                <c:pt idx="25">
                  <c:v>21.84</c:v>
                </c:pt>
                <c:pt idx="26">
                  <c:v>25.57</c:v>
                </c:pt>
                <c:pt idx="28">
                  <c:v>200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399-489A-B95D-2BB02D83F3CD}"/>
            </c:ext>
          </c:extLst>
        </c:ser>
        <c:ser>
          <c:idx val="2"/>
          <c:order val="2"/>
          <c:tx>
            <c:strRef>
              <c:f>Sheet1!$I$7</c:f>
              <c:strCache>
                <c:ptCount val="1"/>
                <c:pt idx="0">
                  <c:v>DART [22]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</c:marker>
          <c:cat>
            <c:numRef>
              <c:f>Sheet1!$F$8:$F$67</c:f>
              <c:numCache>
                <c:formatCode>General</c:formatCode>
                <c:ptCount val="2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0.11999999999999998</c:v>
                </c:pt>
                <c:pt idx="11">
                  <c:v>0.13999999999999999</c:v>
                </c:pt>
                <c:pt idx="12">
                  <c:v>0.16</c:v>
                </c:pt>
                <c:pt idx="13">
                  <c:v>0.18000000000000002</c:v>
                </c:pt>
                <c:pt idx="14">
                  <c:v>0.20000000000000004</c:v>
                </c:pt>
                <c:pt idx="15">
                  <c:v>0.22000000000000006</c:v>
                </c:pt>
                <c:pt idx="16">
                  <c:v>0.24000000000000007</c:v>
                </c:pt>
                <c:pt idx="17">
                  <c:v>0.26000000000000006</c:v>
                </c:pt>
                <c:pt idx="18">
                  <c:v>0.28000000000000008</c:v>
                </c:pt>
                <c:pt idx="19">
                  <c:v>0.3000000000000001</c:v>
                </c:pt>
                <c:pt idx="20">
                  <c:v>0.32000000000000012</c:v>
                </c:pt>
                <c:pt idx="21">
                  <c:v>0.34000000000000014</c:v>
                </c:pt>
                <c:pt idx="22">
                  <c:v>0.36000000000000015</c:v>
                </c:pt>
                <c:pt idx="23">
                  <c:v>0.38000000000000017</c:v>
                </c:pt>
                <c:pt idx="24">
                  <c:v>0.40000000000000019</c:v>
                </c:pt>
                <c:pt idx="25">
                  <c:v>0.45000000000000023</c:v>
                </c:pt>
                <c:pt idx="26">
                  <c:v>0.50000000000000022</c:v>
                </c:pt>
                <c:pt idx="27">
                  <c:v>0.55000000000000004</c:v>
                </c:pt>
                <c:pt idx="28">
                  <c:v>0.6</c:v>
                </c:pt>
              </c:numCache>
              <c:extLst/>
            </c:numRef>
          </c:cat>
          <c:val>
            <c:numRef>
              <c:f>Sheet1!$I$8:$I$67</c:f>
              <c:numCache>
                <c:formatCode>General</c:formatCode>
                <c:ptCount val="29"/>
                <c:pt idx="0">
                  <c:v>18.850000000000001</c:v>
                </c:pt>
                <c:pt idx="1">
                  <c:v>18.87</c:v>
                </c:pt>
                <c:pt idx="2">
                  <c:v>18.88</c:v>
                </c:pt>
                <c:pt idx="3">
                  <c:v>18.89</c:v>
                </c:pt>
                <c:pt idx="4">
                  <c:v>18.91</c:v>
                </c:pt>
                <c:pt idx="5">
                  <c:v>18.93</c:v>
                </c:pt>
                <c:pt idx="6">
                  <c:v>18.95</c:v>
                </c:pt>
                <c:pt idx="7">
                  <c:v>18.98</c:v>
                </c:pt>
                <c:pt idx="8">
                  <c:v>19</c:v>
                </c:pt>
                <c:pt idx="9">
                  <c:v>19.03</c:v>
                </c:pt>
                <c:pt idx="10">
                  <c:v>19.11</c:v>
                </c:pt>
                <c:pt idx="11">
                  <c:v>19.170000000000002</c:v>
                </c:pt>
                <c:pt idx="12">
                  <c:v>19.239999999999998</c:v>
                </c:pt>
                <c:pt idx="13">
                  <c:v>19.309999999999999</c:v>
                </c:pt>
                <c:pt idx="14">
                  <c:v>19.37</c:v>
                </c:pt>
                <c:pt idx="15">
                  <c:v>19.43</c:v>
                </c:pt>
                <c:pt idx="16">
                  <c:v>19.48</c:v>
                </c:pt>
                <c:pt idx="17">
                  <c:v>19.559999999999999</c:v>
                </c:pt>
                <c:pt idx="18">
                  <c:v>19.64</c:v>
                </c:pt>
                <c:pt idx="19">
                  <c:v>19.71</c:v>
                </c:pt>
                <c:pt idx="20">
                  <c:v>19.79</c:v>
                </c:pt>
                <c:pt idx="21">
                  <c:v>19.88</c:v>
                </c:pt>
                <c:pt idx="22">
                  <c:v>19.97</c:v>
                </c:pt>
                <c:pt idx="23">
                  <c:v>20.059999999999999</c:v>
                </c:pt>
                <c:pt idx="24">
                  <c:v>20.170000000000002</c:v>
                </c:pt>
                <c:pt idx="25">
                  <c:v>22.16</c:v>
                </c:pt>
                <c:pt idx="26">
                  <c:v>25.91</c:v>
                </c:pt>
                <c:pt idx="27">
                  <c:v>200</c:v>
                </c:pt>
                <c:pt idx="28">
                  <c:v>200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399-489A-B95D-2BB02D83F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67440"/>
        <c:axId val="123068000"/>
      </c:lineChart>
      <c:catAx>
        <c:axId val="12306744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Injection Rate (flits/node/cycle)</a:t>
                </a:r>
              </a:p>
            </c:rich>
          </c:tx>
          <c:layout>
            <c:manualLayout>
              <c:xMode val="edge"/>
              <c:yMode val="edge"/>
              <c:x val="0.35585808888781734"/>
              <c:y val="0.9490365901083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068000"/>
        <c:crosses val="autoZero"/>
        <c:auto val="1"/>
        <c:lblAlgn val="ctr"/>
        <c:lblOffset val="100"/>
        <c:tickMarkSkip val="1"/>
        <c:noMultiLvlLbl val="0"/>
      </c:catAx>
      <c:valAx>
        <c:axId val="123068000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chemeClr val="accent1"/>
              </a:solidFill>
            </a:ln>
            <a:effectLst/>
          </c:spPr>
        </c:majorGridlines>
        <c:minorGridlines>
          <c:spPr>
            <a:ln w="3175">
              <a:solidFill>
                <a:schemeClr val="tx2"/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Latency (flit cycles)</a:t>
                </a:r>
              </a:p>
            </c:rich>
          </c:tx>
          <c:layout>
            <c:manualLayout>
              <c:xMode val="edge"/>
              <c:yMode val="edge"/>
              <c:x val="9.2293546651588804E-4"/>
              <c:y val="0.26964809500533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067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703689516823999E-2"/>
          <c:w val="0.9973167356066589"/>
          <c:h val="4.3442970620711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35610109764117"/>
          <c:y val="0.13377366078190039"/>
          <c:w val="0.85769073833650877"/>
          <c:h val="0.70693317181506155"/>
        </c:manualLayout>
      </c:layout>
      <c:lineChart>
        <c:grouping val="standard"/>
        <c:varyColors val="0"/>
        <c:ser>
          <c:idx val="0"/>
          <c:order val="0"/>
          <c:tx>
            <c:strRef>
              <c:f>Sheet1!$G$69</c:f>
              <c:strCache>
                <c:ptCount val="1"/>
                <c:pt idx="0">
                  <c:v>AdapNoC deterministic XY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Sheet1!$F$70:$F$101</c:f>
              <c:numCache>
                <c:formatCode>General</c:formatCode>
                <c:ptCount val="32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</c:v>
                </c:pt>
                <c:pt idx="10">
                  <c:v>0.22</c:v>
                </c:pt>
                <c:pt idx="11">
                  <c:v>0.24</c:v>
                </c:pt>
                <c:pt idx="12">
                  <c:v>0.26</c:v>
                </c:pt>
                <c:pt idx="13">
                  <c:v>0.28000000000000003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</c:v>
                </c:pt>
                <c:pt idx="18">
                  <c:v>0.38</c:v>
                </c:pt>
                <c:pt idx="19">
                  <c:v>0.4</c:v>
                </c:pt>
                <c:pt idx="20">
                  <c:v>0.42</c:v>
                </c:pt>
                <c:pt idx="21">
                  <c:v>0.44</c:v>
                </c:pt>
                <c:pt idx="22">
                  <c:v>0.46</c:v>
                </c:pt>
                <c:pt idx="23">
                  <c:v>0.48</c:v>
                </c:pt>
                <c:pt idx="24">
                  <c:v>0.5</c:v>
                </c:pt>
                <c:pt idx="25">
                  <c:v>0.52</c:v>
                </c:pt>
                <c:pt idx="26">
                  <c:v>0.54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</c:numCache>
            </c:numRef>
          </c:cat>
          <c:val>
            <c:numRef>
              <c:f>Sheet1!$G$70:$G$101</c:f>
              <c:numCache>
                <c:formatCode>General</c:formatCode>
                <c:ptCount val="32"/>
                <c:pt idx="0">
                  <c:v>52.43535</c:v>
                </c:pt>
                <c:pt idx="1">
                  <c:v>52.462575000000001</c:v>
                </c:pt>
                <c:pt idx="2">
                  <c:v>52.478909999999999</c:v>
                </c:pt>
                <c:pt idx="3">
                  <c:v>52.572110000000002</c:v>
                </c:pt>
                <c:pt idx="4">
                  <c:v>52.593890000000002</c:v>
                </c:pt>
                <c:pt idx="5">
                  <c:v>52.636557000000003</c:v>
                </c:pt>
                <c:pt idx="6">
                  <c:v>52.679212999999997</c:v>
                </c:pt>
                <c:pt idx="7">
                  <c:v>52.721874499999998</c:v>
                </c:pt>
                <c:pt idx="8">
                  <c:v>52.764536</c:v>
                </c:pt>
                <c:pt idx="9">
                  <c:v>52.819519999999997</c:v>
                </c:pt>
                <c:pt idx="10">
                  <c:v>52.854430000000001</c:v>
                </c:pt>
                <c:pt idx="11">
                  <c:v>52.898099999999999</c:v>
                </c:pt>
                <c:pt idx="12">
                  <c:v>52.941450000000003</c:v>
                </c:pt>
                <c:pt idx="13">
                  <c:v>52.984780000000001</c:v>
                </c:pt>
                <c:pt idx="14">
                  <c:v>53.024011999999999</c:v>
                </c:pt>
                <c:pt idx="15">
                  <c:v>53.067352</c:v>
                </c:pt>
                <c:pt idx="16">
                  <c:v>53.109459999999999</c:v>
                </c:pt>
                <c:pt idx="17">
                  <c:v>55.156170000000003</c:v>
                </c:pt>
                <c:pt idx="18">
                  <c:v>58.851709999999997</c:v>
                </c:pt>
                <c:pt idx="19">
                  <c:v>63.408610000000003</c:v>
                </c:pt>
                <c:pt idx="20">
                  <c:v>73.012500000000003</c:v>
                </c:pt>
                <c:pt idx="21">
                  <c:v>97.151650000000004</c:v>
                </c:pt>
                <c:pt idx="2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D7-4E9C-AE14-10ED12353655}"/>
            </c:ext>
          </c:extLst>
        </c:ser>
        <c:ser>
          <c:idx val="1"/>
          <c:order val="1"/>
          <c:tx>
            <c:strRef>
              <c:f>Sheet1!$H$69</c:f>
              <c:strCache>
                <c:ptCount val="1"/>
                <c:pt idx="0">
                  <c:v>AdapNoC adaptive XY</c:v>
                </c:pt>
              </c:strCache>
            </c:strRef>
          </c:tx>
          <c:spPr>
            <a:ln w="38100" cap="rnd">
              <a:solidFill>
                <a:srgbClr val="10AC0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10AC04"/>
              </a:solidFill>
              <a:ln w="9525">
                <a:solidFill>
                  <a:srgbClr val="10AC04"/>
                </a:solidFill>
              </a:ln>
              <a:effectLst/>
            </c:spPr>
          </c:marker>
          <c:cat>
            <c:numRef>
              <c:f>Sheet1!$F$70:$F$101</c:f>
              <c:numCache>
                <c:formatCode>General</c:formatCode>
                <c:ptCount val="32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</c:v>
                </c:pt>
                <c:pt idx="10">
                  <c:v>0.22</c:v>
                </c:pt>
                <c:pt idx="11">
                  <c:v>0.24</c:v>
                </c:pt>
                <c:pt idx="12">
                  <c:v>0.26</c:v>
                </c:pt>
                <c:pt idx="13">
                  <c:v>0.28000000000000003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</c:v>
                </c:pt>
                <c:pt idx="18">
                  <c:v>0.38</c:v>
                </c:pt>
                <c:pt idx="19">
                  <c:v>0.4</c:v>
                </c:pt>
                <c:pt idx="20">
                  <c:v>0.42</c:v>
                </c:pt>
                <c:pt idx="21">
                  <c:v>0.44</c:v>
                </c:pt>
                <c:pt idx="22">
                  <c:v>0.46</c:v>
                </c:pt>
                <c:pt idx="23">
                  <c:v>0.48</c:v>
                </c:pt>
                <c:pt idx="24">
                  <c:v>0.5</c:v>
                </c:pt>
                <c:pt idx="25">
                  <c:v>0.52</c:v>
                </c:pt>
                <c:pt idx="26">
                  <c:v>0.54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</c:numCache>
            </c:numRef>
          </c:cat>
          <c:val>
            <c:numRef>
              <c:f>Sheet1!$H$70:$H$101</c:f>
              <c:numCache>
                <c:formatCode>General</c:formatCode>
                <c:ptCount val="32"/>
                <c:pt idx="0">
                  <c:v>50.366249999999994</c:v>
                </c:pt>
                <c:pt idx="1">
                  <c:v>50.381239999999998</c:v>
                </c:pt>
                <c:pt idx="2">
                  <c:v>50.410459000000003</c:v>
                </c:pt>
                <c:pt idx="3">
                  <c:v>50.43121</c:v>
                </c:pt>
                <c:pt idx="4">
                  <c:v>50.45102</c:v>
                </c:pt>
                <c:pt idx="5">
                  <c:v>50.474400000000003</c:v>
                </c:pt>
                <c:pt idx="6">
                  <c:v>50.491700000000002</c:v>
                </c:pt>
                <c:pt idx="7">
                  <c:v>50.517651000000001</c:v>
                </c:pt>
                <c:pt idx="8">
                  <c:v>50.539020000000001</c:v>
                </c:pt>
                <c:pt idx="9">
                  <c:v>50.563409999999998</c:v>
                </c:pt>
                <c:pt idx="10">
                  <c:v>50.587069999999997</c:v>
                </c:pt>
                <c:pt idx="11">
                  <c:v>50.610999999999997</c:v>
                </c:pt>
                <c:pt idx="12">
                  <c:v>50.634300000000003</c:v>
                </c:pt>
                <c:pt idx="13">
                  <c:v>50.658099999999997</c:v>
                </c:pt>
                <c:pt idx="14">
                  <c:v>50.681669999999997</c:v>
                </c:pt>
                <c:pt idx="15">
                  <c:v>50.701000000000001</c:v>
                </c:pt>
                <c:pt idx="16">
                  <c:v>50.7286</c:v>
                </c:pt>
                <c:pt idx="17">
                  <c:v>50.754510000000003</c:v>
                </c:pt>
                <c:pt idx="18">
                  <c:v>50.776350000000001</c:v>
                </c:pt>
                <c:pt idx="19">
                  <c:v>50.791200000000003</c:v>
                </c:pt>
                <c:pt idx="20">
                  <c:v>50.823568999999999</c:v>
                </c:pt>
                <c:pt idx="21">
                  <c:v>50.845100000000002</c:v>
                </c:pt>
                <c:pt idx="22">
                  <c:v>52.125399999999999</c:v>
                </c:pt>
                <c:pt idx="23">
                  <c:v>54.981200000000001</c:v>
                </c:pt>
                <c:pt idx="24">
                  <c:v>59.012709999999998</c:v>
                </c:pt>
                <c:pt idx="25">
                  <c:v>67.039500000000004</c:v>
                </c:pt>
                <c:pt idx="26">
                  <c:v>78.912750000000003</c:v>
                </c:pt>
                <c:pt idx="27">
                  <c:v>101.12541</c:v>
                </c:pt>
                <c:pt idx="28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D7-4E9C-AE14-10ED12353655}"/>
            </c:ext>
          </c:extLst>
        </c:ser>
        <c:ser>
          <c:idx val="2"/>
          <c:order val="2"/>
          <c:tx>
            <c:strRef>
              <c:f>Sheet1!$I$69</c:f>
              <c:strCache>
                <c:ptCount val="1"/>
                <c:pt idx="0">
                  <c:v>Centralized ATDOR [29]</c:v>
                </c:pt>
              </c:strCache>
            </c:strRef>
          </c:tx>
          <c:spPr>
            <a:ln w="38100" cap="rnd">
              <a:solidFill>
                <a:srgbClr val="E6461E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6461E"/>
              </a:solidFill>
              <a:ln w="9525">
                <a:solidFill>
                  <a:srgbClr val="E6461E"/>
                </a:solidFill>
              </a:ln>
              <a:effectLst/>
            </c:spPr>
          </c:marker>
          <c:cat>
            <c:numRef>
              <c:f>Sheet1!$F$70:$F$101</c:f>
              <c:numCache>
                <c:formatCode>General</c:formatCode>
                <c:ptCount val="32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</c:v>
                </c:pt>
                <c:pt idx="10">
                  <c:v>0.22</c:v>
                </c:pt>
                <c:pt idx="11">
                  <c:v>0.24</c:v>
                </c:pt>
                <c:pt idx="12">
                  <c:v>0.26</c:v>
                </c:pt>
                <c:pt idx="13">
                  <c:v>0.28000000000000003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</c:v>
                </c:pt>
                <c:pt idx="18">
                  <c:v>0.38</c:v>
                </c:pt>
                <c:pt idx="19">
                  <c:v>0.4</c:v>
                </c:pt>
                <c:pt idx="20">
                  <c:v>0.42</c:v>
                </c:pt>
                <c:pt idx="21">
                  <c:v>0.44</c:v>
                </c:pt>
                <c:pt idx="22">
                  <c:v>0.46</c:v>
                </c:pt>
                <c:pt idx="23">
                  <c:v>0.48</c:v>
                </c:pt>
                <c:pt idx="24">
                  <c:v>0.5</c:v>
                </c:pt>
                <c:pt idx="25">
                  <c:v>0.52</c:v>
                </c:pt>
                <c:pt idx="26">
                  <c:v>0.54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</c:numCache>
            </c:numRef>
          </c:cat>
          <c:val>
            <c:numRef>
              <c:f>Sheet1!$I$70:$I$101</c:f>
              <c:numCache>
                <c:formatCode>General</c:formatCode>
                <c:ptCount val="32"/>
                <c:pt idx="0">
                  <c:v>49.985099999999996</c:v>
                </c:pt>
                <c:pt idx="1">
                  <c:v>50.011499999999998</c:v>
                </c:pt>
                <c:pt idx="2">
                  <c:v>50.043100000000003</c:v>
                </c:pt>
                <c:pt idx="3">
                  <c:v>50.080500000000001</c:v>
                </c:pt>
                <c:pt idx="4">
                  <c:v>50.116999999999997</c:v>
                </c:pt>
                <c:pt idx="5">
                  <c:v>50.147280000000002</c:v>
                </c:pt>
                <c:pt idx="6">
                  <c:v>50.18056</c:v>
                </c:pt>
                <c:pt idx="7">
                  <c:v>50.213839999999998</c:v>
                </c:pt>
                <c:pt idx="8">
                  <c:v>50.247120000000002</c:v>
                </c:pt>
                <c:pt idx="9">
                  <c:v>50.2804</c:v>
                </c:pt>
                <c:pt idx="10">
                  <c:v>50.313679999999998</c:v>
                </c:pt>
                <c:pt idx="11">
                  <c:v>50.346960000000003</c:v>
                </c:pt>
                <c:pt idx="12">
                  <c:v>50.380240000000001</c:v>
                </c:pt>
                <c:pt idx="13">
                  <c:v>50.413519999999998</c:v>
                </c:pt>
                <c:pt idx="14">
                  <c:v>50.446800000000003</c:v>
                </c:pt>
                <c:pt idx="15">
                  <c:v>50.480080000000001</c:v>
                </c:pt>
                <c:pt idx="16">
                  <c:v>50.513359999999999</c:v>
                </c:pt>
                <c:pt idx="17">
                  <c:v>50.546639999999996</c:v>
                </c:pt>
                <c:pt idx="18">
                  <c:v>50.579920000000001</c:v>
                </c:pt>
                <c:pt idx="19">
                  <c:v>50.613199999999999</c:v>
                </c:pt>
                <c:pt idx="20">
                  <c:v>50.646479999999997</c:v>
                </c:pt>
                <c:pt idx="21">
                  <c:v>50.679760000000002</c:v>
                </c:pt>
                <c:pt idx="22">
                  <c:v>50.713039999999999</c:v>
                </c:pt>
                <c:pt idx="23">
                  <c:v>50.746319999999997</c:v>
                </c:pt>
                <c:pt idx="24">
                  <c:v>52.125399999999999</c:v>
                </c:pt>
                <c:pt idx="25">
                  <c:v>54.981200000000001</c:v>
                </c:pt>
                <c:pt idx="26">
                  <c:v>59.012709999999998</c:v>
                </c:pt>
                <c:pt idx="27">
                  <c:v>67.039500000000004</c:v>
                </c:pt>
                <c:pt idx="28">
                  <c:v>78.912750000000003</c:v>
                </c:pt>
                <c:pt idx="29">
                  <c:v>101.12541</c:v>
                </c:pt>
                <c:pt idx="30">
                  <c:v>200</c:v>
                </c:pt>
                <c:pt idx="3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7-4E9C-AE14-10ED12353655}"/>
            </c:ext>
          </c:extLst>
        </c:ser>
        <c:ser>
          <c:idx val="3"/>
          <c:order val="3"/>
          <c:tx>
            <c:strRef>
              <c:f>Sheet1!$J$69</c:f>
              <c:strCache>
                <c:ptCount val="1"/>
                <c:pt idx="0">
                  <c:v>O1Turn [33]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star"/>
            <c:size val="6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Sheet1!$F$70:$F$101</c:f>
              <c:numCache>
                <c:formatCode>General</c:formatCode>
                <c:ptCount val="32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</c:v>
                </c:pt>
                <c:pt idx="10">
                  <c:v>0.22</c:v>
                </c:pt>
                <c:pt idx="11">
                  <c:v>0.24</c:v>
                </c:pt>
                <c:pt idx="12">
                  <c:v>0.26</c:v>
                </c:pt>
                <c:pt idx="13">
                  <c:v>0.28000000000000003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</c:v>
                </c:pt>
                <c:pt idx="18">
                  <c:v>0.38</c:v>
                </c:pt>
                <c:pt idx="19">
                  <c:v>0.4</c:v>
                </c:pt>
                <c:pt idx="20">
                  <c:v>0.42</c:v>
                </c:pt>
                <c:pt idx="21">
                  <c:v>0.44</c:v>
                </c:pt>
                <c:pt idx="22">
                  <c:v>0.46</c:v>
                </c:pt>
                <c:pt idx="23">
                  <c:v>0.48</c:v>
                </c:pt>
                <c:pt idx="24">
                  <c:v>0.5</c:v>
                </c:pt>
                <c:pt idx="25">
                  <c:v>0.52</c:v>
                </c:pt>
                <c:pt idx="26">
                  <c:v>0.54</c:v>
                </c:pt>
                <c:pt idx="27">
                  <c:v>0.56000000000000005</c:v>
                </c:pt>
                <c:pt idx="28">
                  <c:v>0.57999999999999996</c:v>
                </c:pt>
                <c:pt idx="29">
                  <c:v>0.6</c:v>
                </c:pt>
                <c:pt idx="30">
                  <c:v>0.62</c:v>
                </c:pt>
                <c:pt idx="31">
                  <c:v>0.64</c:v>
                </c:pt>
              </c:numCache>
            </c:numRef>
          </c:cat>
          <c:val>
            <c:numRef>
              <c:f>Sheet1!$J$70:$J$101</c:f>
              <c:numCache>
                <c:formatCode>General</c:formatCode>
                <c:ptCount val="32"/>
                <c:pt idx="0">
                  <c:v>48.957099999999997</c:v>
                </c:pt>
                <c:pt idx="1">
                  <c:v>48.983240000000002</c:v>
                </c:pt>
                <c:pt idx="2">
                  <c:v>49.033000000000001</c:v>
                </c:pt>
                <c:pt idx="3">
                  <c:v>49.080410000000001</c:v>
                </c:pt>
                <c:pt idx="4">
                  <c:v>49.093499999999999</c:v>
                </c:pt>
                <c:pt idx="5">
                  <c:v>49.142409999999998</c:v>
                </c:pt>
                <c:pt idx="6">
                  <c:v>49.178240000000002</c:v>
                </c:pt>
                <c:pt idx="7">
                  <c:v>49.215139999999998</c:v>
                </c:pt>
                <c:pt idx="8">
                  <c:v>49.252313999999998</c:v>
                </c:pt>
                <c:pt idx="9">
                  <c:v>49.289560999999999</c:v>
                </c:pt>
                <c:pt idx="10">
                  <c:v>49.326410000000003</c:v>
                </c:pt>
                <c:pt idx="11">
                  <c:v>49.36356</c:v>
                </c:pt>
                <c:pt idx="12">
                  <c:v>49.411119999999997</c:v>
                </c:pt>
                <c:pt idx="13">
                  <c:v>49.438131200000001</c:v>
                </c:pt>
                <c:pt idx="14">
                  <c:v>49.475271399999997</c:v>
                </c:pt>
                <c:pt idx="15">
                  <c:v>49.512424000000003</c:v>
                </c:pt>
                <c:pt idx="16">
                  <c:v>49.548200000000001</c:v>
                </c:pt>
                <c:pt idx="17">
                  <c:v>49.586309999999997</c:v>
                </c:pt>
                <c:pt idx="18">
                  <c:v>49.623815999999998</c:v>
                </c:pt>
                <c:pt idx="19">
                  <c:v>49.660952088000002</c:v>
                </c:pt>
                <c:pt idx="20">
                  <c:v>49.69811</c:v>
                </c:pt>
                <c:pt idx="21">
                  <c:v>49.7352226</c:v>
                </c:pt>
                <c:pt idx="22">
                  <c:v>49.772570000000002</c:v>
                </c:pt>
                <c:pt idx="23">
                  <c:v>49.809460000000001</c:v>
                </c:pt>
                <c:pt idx="24">
                  <c:v>51.128500000000003</c:v>
                </c:pt>
                <c:pt idx="25">
                  <c:v>53.545630000000003</c:v>
                </c:pt>
                <c:pt idx="26">
                  <c:v>57.151000000000003</c:v>
                </c:pt>
                <c:pt idx="27">
                  <c:v>64.189499999999995</c:v>
                </c:pt>
                <c:pt idx="28">
                  <c:v>75.123999999999995</c:v>
                </c:pt>
                <c:pt idx="29">
                  <c:v>95.124510000000001</c:v>
                </c:pt>
                <c:pt idx="30">
                  <c:v>119.14</c:v>
                </c:pt>
                <c:pt idx="3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7-4E9C-AE14-10ED12353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82704"/>
        <c:axId val="173783264"/>
      </c:lineChart>
      <c:catAx>
        <c:axId val="173782704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Injection Rate (flits/node/cycle)</a:t>
                </a:r>
              </a:p>
            </c:rich>
          </c:tx>
          <c:layout>
            <c:manualLayout>
              <c:xMode val="edge"/>
              <c:yMode val="edge"/>
              <c:x val="0.30732300325414352"/>
              <c:y val="0.94063714063714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783264"/>
        <c:crosses val="autoZero"/>
        <c:auto val="1"/>
        <c:lblAlgn val="ctr"/>
        <c:lblOffset val="100"/>
        <c:noMultiLvlLbl val="0"/>
      </c:catAx>
      <c:valAx>
        <c:axId val="173783264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rgbClr val="6F6F6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EBEBEB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Latency (cycles)</a:t>
                </a:r>
              </a:p>
            </c:rich>
          </c:tx>
          <c:layout>
            <c:manualLayout>
              <c:xMode val="edge"/>
              <c:yMode val="edge"/>
              <c:x val="7.1056669308199429E-3"/>
              <c:y val="0.2596088076403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782704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236422802610068E-3"/>
          <c:y val="0"/>
          <c:w val="0.97246927103544367"/>
          <c:h val="0.10130653301324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51959713169824"/>
          <c:y val="0.14234707148092976"/>
          <c:w val="0.82865476145625339"/>
          <c:h val="0.7229462380119549"/>
        </c:manualLayout>
      </c:layout>
      <c:lineChart>
        <c:grouping val="standard"/>
        <c:varyColors val="0"/>
        <c:ser>
          <c:idx val="0"/>
          <c:order val="0"/>
          <c:tx>
            <c:strRef>
              <c:f>Sheet1!$G$114</c:f>
              <c:strCache>
                <c:ptCount val="1"/>
                <c:pt idx="0">
                  <c:v>2×2</c:v>
                </c:pt>
              </c:strCache>
            </c:strRef>
          </c:tx>
          <c:spPr>
            <a:ln w="38100" cap="rnd">
              <a:solidFill>
                <a:srgbClr val="6F6F6F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6F6F6F"/>
              </a:solidFill>
              <a:ln w="9525">
                <a:solidFill>
                  <a:srgbClr val="6F6F6F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Sheet1!$G$115:$G$126</c:f>
              <c:numCache>
                <c:formatCode>General</c:formatCode>
                <c:ptCount val="12"/>
                <c:pt idx="0">
                  <c:v>699732</c:v>
                </c:pt>
                <c:pt idx="1">
                  <c:v>608162</c:v>
                </c:pt>
                <c:pt idx="2">
                  <c:v>491022</c:v>
                </c:pt>
                <c:pt idx="3">
                  <c:v>441982</c:v>
                </c:pt>
                <c:pt idx="4">
                  <c:v>399012</c:v>
                </c:pt>
                <c:pt idx="5">
                  <c:v>355102</c:v>
                </c:pt>
                <c:pt idx="6">
                  <c:v>320123</c:v>
                </c:pt>
                <c:pt idx="7">
                  <c:v>305401</c:v>
                </c:pt>
                <c:pt idx="8">
                  <c:v>292100</c:v>
                </c:pt>
                <c:pt idx="9">
                  <c:v>270100</c:v>
                </c:pt>
                <c:pt idx="10">
                  <c:v>263192</c:v>
                </c:pt>
                <c:pt idx="11">
                  <c:v>251092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D-473B-B600-ACF8CA9698AD}"/>
            </c:ext>
          </c:extLst>
        </c:ser>
        <c:ser>
          <c:idx val="1"/>
          <c:order val="1"/>
          <c:tx>
            <c:strRef>
              <c:f>Sheet1!$H$114</c:f>
              <c:strCache>
                <c:ptCount val="1"/>
                <c:pt idx="0">
                  <c:v>3×3</c:v>
                </c:pt>
              </c:strCache>
            </c:strRef>
          </c:tx>
          <c:spPr>
            <a:ln w="38100" cap="rnd">
              <a:solidFill>
                <a:srgbClr val="10AC04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10AC04"/>
              </a:solidFill>
              <a:ln w="38100">
                <a:solidFill>
                  <a:srgbClr val="00B050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Sheet1!$H$115:$H$126</c:f>
              <c:numCache>
                <c:formatCode>General</c:formatCode>
                <c:ptCount val="12"/>
                <c:pt idx="0">
                  <c:v>401924</c:v>
                </c:pt>
                <c:pt idx="1">
                  <c:v>346150</c:v>
                </c:pt>
                <c:pt idx="2">
                  <c:v>304967</c:v>
                </c:pt>
                <c:pt idx="3">
                  <c:v>285010</c:v>
                </c:pt>
                <c:pt idx="4">
                  <c:v>268000</c:v>
                </c:pt>
                <c:pt idx="5">
                  <c:v>249810</c:v>
                </c:pt>
                <c:pt idx="6">
                  <c:v>239010</c:v>
                </c:pt>
                <c:pt idx="7">
                  <c:v>221975</c:v>
                </c:pt>
                <c:pt idx="8">
                  <c:v>204575</c:v>
                </c:pt>
                <c:pt idx="9">
                  <c:v>195690</c:v>
                </c:pt>
                <c:pt idx="10">
                  <c:v>182980</c:v>
                </c:pt>
                <c:pt idx="11">
                  <c:v>171651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D-473B-B600-ACF8CA9698AD}"/>
            </c:ext>
          </c:extLst>
        </c:ser>
        <c:ser>
          <c:idx val="2"/>
          <c:order val="2"/>
          <c:tx>
            <c:strRef>
              <c:f>Sheet1!$I$114</c:f>
              <c:strCache>
                <c:ptCount val="1"/>
                <c:pt idx="0">
                  <c:v>4×4</c:v>
                </c:pt>
              </c:strCache>
            </c:strRef>
          </c:tx>
          <c:spPr>
            <a:ln w="38100" cap="rnd">
              <a:solidFill>
                <a:srgbClr val="E6461E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E6461E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Sheet1!$I$115:$I$126</c:f>
              <c:numCache>
                <c:formatCode>General</c:formatCode>
                <c:ptCount val="12"/>
                <c:pt idx="0">
                  <c:v>330102</c:v>
                </c:pt>
                <c:pt idx="1">
                  <c:v>301900</c:v>
                </c:pt>
                <c:pt idx="2">
                  <c:v>275641</c:v>
                </c:pt>
                <c:pt idx="3">
                  <c:v>251091</c:v>
                </c:pt>
                <c:pt idx="4">
                  <c:v>226891</c:v>
                </c:pt>
                <c:pt idx="5">
                  <c:v>203097</c:v>
                </c:pt>
                <c:pt idx="6">
                  <c:v>182920</c:v>
                </c:pt>
                <c:pt idx="7">
                  <c:v>168258</c:v>
                </c:pt>
                <c:pt idx="8">
                  <c:v>154230</c:v>
                </c:pt>
                <c:pt idx="9">
                  <c:v>145689</c:v>
                </c:pt>
                <c:pt idx="10">
                  <c:v>136711</c:v>
                </c:pt>
                <c:pt idx="11">
                  <c:v>130976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4D-473B-B600-ACF8CA9698AD}"/>
            </c:ext>
          </c:extLst>
        </c:ser>
        <c:ser>
          <c:idx val="3"/>
          <c:order val="3"/>
          <c:tx>
            <c:strRef>
              <c:f>Sheet1!$J$114</c:f>
              <c:strCache>
                <c:ptCount val="1"/>
                <c:pt idx="0">
                  <c:v>5×5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x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Sheet1!$J$115:$J$126</c:f>
              <c:numCache>
                <c:formatCode>General</c:formatCode>
                <c:ptCount val="12"/>
                <c:pt idx="0">
                  <c:v>281092</c:v>
                </c:pt>
                <c:pt idx="1">
                  <c:v>257861</c:v>
                </c:pt>
                <c:pt idx="2">
                  <c:v>228615</c:v>
                </c:pt>
                <c:pt idx="3">
                  <c:v>205145</c:v>
                </c:pt>
                <c:pt idx="4">
                  <c:v>182765</c:v>
                </c:pt>
                <c:pt idx="5">
                  <c:v>163875</c:v>
                </c:pt>
                <c:pt idx="6">
                  <c:v>145871</c:v>
                </c:pt>
                <c:pt idx="7">
                  <c:v>131090</c:v>
                </c:pt>
                <c:pt idx="8">
                  <c:v>118672</c:v>
                </c:pt>
                <c:pt idx="9">
                  <c:v>99865</c:v>
                </c:pt>
                <c:pt idx="10">
                  <c:v>95884</c:v>
                </c:pt>
                <c:pt idx="11">
                  <c:v>88791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4D-473B-B600-ACF8CA9698AD}"/>
            </c:ext>
          </c:extLst>
        </c:ser>
        <c:ser>
          <c:idx val="4"/>
          <c:order val="4"/>
          <c:tx>
            <c:strRef>
              <c:f>Sheet1!$K$114</c:f>
              <c:strCache>
                <c:ptCount val="1"/>
                <c:pt idx="0">
                  <c:v>6×6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Sheet1!$K$115:$K$126</c:f>
              <c:numCache>
                <c:formatCode>General</c:formatCode>
                <c:ptCount val="12"/>
                <c:pt idx="0">
                  <c:v>251690</c:v>
                </c:pt>
                <c:pt idx="1">
                  <c:v>226710</c:v>
                </c:pt>
                <c:pt idx="2">
                  <c:v>206757</c:v>
                </c:pt>
                <c:pt idx="3">
                  <c:v>181854</c:v>
                </c:pt>
                <c:pt idx="4">
                  <c:v>162712</c:v>
                </c:pt>
                <c:pt idx="5">
                  <c:v>141659</c:v>
                </c:pt>
                <c:pt idx="6">
                  <c:v>127670</c:v>
                </c:pt>
                <c:pt idx="7">
                  <c:v>111092</c:v>
                </c:pt>
                <c:pt idx="8">
                  <c:v>92874</c:v>
                </c:pt>
                <c:pt idx="9">
                  <c:v>84765</c:v>
                </c:pt>
                <c:pt idx="10">
                  <c:v>77901</c:v>
                </c:pt>
                <c:pt idx="11">
                  <c:v>74912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4D-473B-B600-ACF8CA9698AD}"/>
            </c:ext>
          </c:extLst>
        </c:ser>
        <c:ser>
          <c:idx val="5"/>
          <c:order val="5"/>
          <c:tx>
            <c:strRef>
              <c:f>Sheet1!$L$114</c:f>
              <c:strCache>
                <c:ptCount val="1"/>
                <c:pt idx="0">
                  <c:v>7×7</c:v>
                </c:pt>
              </c:strCache>
            </c:strRef>
          </c:tx>
          <c:spPr>
            <a:ln w="38100" cap="rnd">
              <a:solidFill>
                <a:srgbClr val="363D46">
                  <a:lumMod val="75000"/>
                </a:srgb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rgbClr val="363D46">
                    <a:lumMod val="75000"/>
                  </a:srgbClr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Sheet1!$L$115:$L$126</c:f>
              <c:numCache>
                <c:formatCode>General</c:formatCode>
                <c:ptCount val="12"/>
                <c:pt idx="0">
                  <c:v>222954</c:v>
                </c:pt>
                <c:pt idx="1">
                  <c:v>199201</c:v>
                </c:pt>
                <c:pt idx="2">
                  <c:v>180231</c:v>
                </c:pt>
                <c:pt idx="3">
                  <c:v>162765</c:v>
                </c:pt>
                <c:pt idx="4">
                  <c:v>138975</c:v>
                </c:pt>
                <c:pt idx="5">
                  <c:v>122910</c:v>
                </c:pt>
                <c:pt idx="6">
                  <c:v>104561</c:v>
                </c:pt>
                <c:pt idx="7">
                  <c:v>85541</c:v>
                </c:pt>
                <c:pt idx="8">
                  <c:v>71480</c:v>
                </c:pt>
                <c:pt idx="9">
                  <c:v>62760</c:v>
                </c:pt>
                <c:pt idx="10">
                  <c:v>60120</c:v>
                </c:pt>
                <c:pt idx="11">
                  <c:v>56182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4D-473B-B600-ACF8CA9698AD}"/>
            </c:ext>
          </c:extLst>
        </c:ser>
        <c:ser>
          <c:idx val="6"/>
          <c:order val="6"/>
          <c:tx>
            <c:strRef>
              <c:f>Sheet1!$M$114</c:f>
              <c:strCache>
                <c:ptCount val="1"/>
                <c:pt idx="0">
                  <c:v>8×8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cat>
            <c:numRef>
              <c:f>Sheet1!$F$115:$F$126</c:f>
              <c:numCache>
                <c:formatCode>General</c:formatCode>
                <c:ptCount val="12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</c:numCache>
            </c:numRef>
          </c:cat>
          <c:val>
            <c:numRef>
              <c:f>Sheet1!$M$115:$M$126</c:f>
              <c:numCache>
                <c:formatCode>General</c:formatCode>
                <c:ptCount val="12"/>
                <c:pt idx="0">
                  <c:v>199201</c:v>
                </c:pt>
                <c:pt idx="1">
                  <c:v>180201</c:v>
                </c:pt>
                <c:pt idx="2">
                  <c:v>155621</c:v>
                </c:pt>
                <c:pt idx="3">
                  <c:v>144001</c:v>
                </c:pt>
                <c:pt idx="4">
                  <c:v>121029</c:v>
                </c:pt>
                <c:pt idx="5">
                  <c:v>106724</c:v>
                </c:pt>
                <c:pt idx="6">
                  <c:v>81845</c:v>
                </c:pt>
                <c:pt idx="7">
                  <c:v>64455</c:v>
                </c:pt>
                <c:pt idx="8">
                  <c:v>50301</c:v>
                </c:pt>
                <c:pt idx="9">
                  <c:v>40912</c:v>
                </c:pt>
                <c:pt idx="10">
                  <c:v>36120</c:v>
                </c:pt>
                <c:pt idx="11">
                  <c:v>31924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4D-473B-B600-ACF8CA969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89424"/>
        <c:axId val="174221712"/>
      </c:lineChart>
      <c:catAx>
        <c:axId val="173789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Injection Rate</a:t>
                </a:r>
              </a:p>
            </c:rich>
          </c:tx>
          <c:layout>
            <c:manualLayout>
              <c:xMode val="edge"/>
              <c:yMode val="edge"/>
              <c:x val="0.46097935425535924"/>
              <c:y val="0.9351359233248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221712"/>
        <c:crosses val="autoZero"/>
        <c:auto val="1"/>
        <c:lblAlgn val="ctr"/>
        <c:lblOffset val="100"/>
        <c:noMultiLvlLbl val="0"/>
      </c:catAx>
      <c:valAx>
        <c:axId val="1742217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6F6F6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EBEBEB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Simulation Speed (cycles per second)</a:t>
                </a:r>
              </a:p>
            </c:rich>
          </c:tx>
          <c:layout>
            <c:manualLayout>
              <c:xMode val="edge"/>
              <c:yMode val="edge"/>
              <c:x val="1.8740031897926635E-3"/>
              <c:y val="0.18631017166705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3789424"/>
        <c:crosses val="autoZero"/>
        <c:crossBetween val="between"/>
        <c:minorUnit val="5000"/>
        <c:dispUnits>
          <c:builtInUnit val="thousands"/>
          <c:dispUnitsLbl>
            <c:layout>
              <c:manualLayout>
                <c:xMode val="edge"/>
                <c:yMode val="edge"/>
                <c:x val="2.9709653518190603E-3"/>
                <c:y val="1.6373549111890089E-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4066985645933"/>
          <c:y val="7.8353944495676269E-3"/>
          <c:w val="0.79266347687400318"/>
          <c:h val="0.12267074694265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6837302116896"/>
          <c:y val="8.9855072463768115E-2"/>
          <c:w val="0.87183212267958032"/>
          <c:h val="0.76099051725553069"/>
        </c:manualLayout>
      </c:layout>
      <c:lineChart>
        <c:grouping val="standard"/>
        <c:varyColors val="0"/>
        <c:ser>
          <c:idx val="0"/>
          <c:order val="0"/>
          <c:tx>
            <c:strRef>
              <c:f>Sheet1!$G$171</c:f>
              <c:strCache>
                <c:ptCount val="1"/>
                <c:pt idx="0">
                  <c:v>AdapNoC</c:v>
                </c:pt>
              </c:strCache>
            </c:strRef>
          </c:tx>
          <c:spPr>
            <a:ln w="38100" cap="rnd">
              <a:solidFill>
                <a:srgbClr val="10AC0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10AC04"/>
              </a:solidFill>
              <a:ln w="9525">
                <a:solidFill>
                  <a:srgbClr val="10AC04"/>
                </a:solidFill>
              </a:ln>
              <a:effectLst/>
            </c:spPr>
          </c:marker>
          <c:cat>
            <c:numRef>
              <c:f>Sheet1!$F$172:$F$180</c:f>
              <c:numCache>
                <c:formatCode>General</c:formatCode>
                <c:ptCount val="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</c:numCache>
            </c:numRef>
          </c:cat>
          <c:val>
            <c:numRef>
              <c:f>Sheet1!$G$172:$G$180</c:f>
              <c:numCache>
                <c:formatCode>General</c:formatCode>
                <c:ptCount val="9"/>
                <c:pt idx="0">
                  <c:v>3.45</c:v>
                </c:pt>
                <c:pt idx="1">
                  <c:v>6.07</c:v>
                </c:pt>
                <c:pt idx="2">
                  <c:v>7.89</c:v>
                </c:pt>
                <c:pt idx="3">
                  <c:v>9.61</c:v>
                </c:pt>
                <c:pt idx="4">
                  <c:v>11.19</c:v>
                </c:pt>
                <c:pt idx="5">
                  <c:v>12.34</c:v>
                </c:pt>
                <c:pt idx="6">
                  <c:v>13.23</c:v>
                </c:pt>
                <c:pt idx="7">
                  <c:v>14.17</c:v>
                </c:pt>
                <c:pt idx="8">
                  <c:v>14.67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8-453C-921E-DACA3886E1B2}"/>
            </c:ext>
          </c:extLst>
        </c:ser>
        <c:ser>
          <c:idx val="1"/>
          <c:order val="1"/>
          <c:tx>
            <c:strRef>
              <c:f>Sheet1!$H$171</c:f>
              <c:strCache>
                <c:ptCount val="1"/>
                <c:pt idx="0">
                  <c:v>DART [22]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Sheet1!$F$172:$F$180</c:f>
              <c:numCache>
                <c:formatCode>General</c:formatCode>
                <c:ptCount val="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</c:numCache>
            </c:numRef>
          </c:cat>
          <c:val>
            <c:numRef>
              <c:f>Sheet1!$H$172:$H$180</c:f>
              <c:numCache>
                <c:formatCode>General</c:formatCode>
                <c:ptCount val="9"/>
                <c:pt idx="0">
                  <c:v>7.11</c:v>
                </c:pt>
                <c:pt idx="1">
                  <c:v>8.61</c:v>
                </c:pt>
                <c:pt idx="2">
                  <c:v>9.69</c:v>
                </c:pt>
                <c:pt idx="3">
                  <c:v>10.91</c:v>
                </c:pt>
                <c:pt idx="4">
                  <c:v>11.88</c:v>
                </c:pt>
                <c:pt idx="5">
                  <c:v>12.78</c:v>
                </c:pt>
                <c:pt idx="6">
                  <c:v>13.62</c:v>
                </c:pt>
                <c:pt idx="7">
                  <c:v>14.44</c:v>
                </c:pt>
                <c:pt idx="8">
                  <c:v>14.87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8-453C-921E-DACA3886E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200720"/>
        <c:axId val="281706432"/>
      </c:lineChart>
      <c:catAx>
        <c:axId val="244200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Injection Rate (flits/node/cycle)</a:t>
                </a:r>
              </a:p>
            </c:rich>
          </c:tx>
          <c:layout>
            <c:manualLayout>
              <c:xMode val="edge"/>
              <c:yMode val="edge"/>
              <c:x val="0.33742587606610525"/>
              <c:y val="0.94577337711344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1706432"/>
        <c:crosses val="autoZero"/>
        <c:auto val="1"/>
        <c:lblAlgn val="ctr"/>
        <c:lblOffset val="100"/>
        <c:noMultiLvlLbl val="0"/>
      </c:catAx>
      <c:valAx>
        <c:axId val="28170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F6F6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EBEBEB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Simulation Cycles</a:t>
                </a:r>
              </a:p>
            </c:rich>
          </c:tx>
          <c:layout>
            <c:manualLayout>
              <c:xMode val="edge"/>
              <c:yMode val="edge"/>
              <c:x val="0"/>
              <c:y val="0.31844912350355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420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51944989927109"/>
          <c:y val="2.0680132374757479E-2"/>
          <c:w val="0.77245015983171594"/>
          <c:h val="4.0225353012459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03454558249733"/>
          <c:y val="0.12470308788598575"/>
          <c:w val="0.79827131340459301"/>
          <c:h val="0.72444025892112318"/>
        </c:manualLayout>
      </c:layout>
      <c:lineChart>
        <c:grouping val="standard"/>
        <c:varyColors val="0"/>
        <c:ser>
          <c:idx val="0"/>
          <c:order val="0"/>
          <c:tx>
            <c:strRef>
              <c:f>Sheet1!$G$140</c:f>
              <c:strCache>
                <c:ptCount val="1"/>
                <c:pt idx="0">
                  <c:v>AdapNoC</c:v>
                </c:pt>
              </c:strCache>
            </c:strRef>
          </c:tx>
          <c:spPr>
            <a:ln w="38100" cap="rnd">
              <a:solidFill>
                <a:srgbClr val="10AC0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0AC04"/>
              </a:solidFill>
              <a:ln w="9525">
                <a:solidFill>
                  <a:srgbClr val="10AC04"/>
                </a:solidFill>
              </a:ln>
              <a:effectLst/>
            </c:spPr>
          </c:marker>
          <c:cat>
            <c:numRef>
              <c:f>Sheet1!$F$141:$F$150</c:f>
              <c:numCache>
                <c:formatCode>General</c:formatCode>
                <c:ptCount val="10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</c:numCache>
            </c:numRef>
          </c:cat>
          <c:val>
            <c:numRef>
              <c:f>Sheet1!$G$141:$G$150</c:f>
              <c:numCache>
                <c:formatCode>General</c:formatCode>
                <c:ptCount val="10"/>
                <c:pt idx="0">
                  <c:v>276521</c:v>
                </c:pt>
                <c:pt idx="1">
                  <c:v>251261</c:v>
                </c:pt>
                <c:pt idx="2">
                  <c:v>221256</c:v>
                </c:pt>
                <c:pt idx="3">
                  <c:v>197514</c:v>
                </c:pt>
                <c:pt idx="4">
                  <c:v>177004</c:v>
                </c:pt>
                <c:pt idx="5">
                  <c:v>155732</c:v>
                </c:pt>
                <c:pt idx="6">
                  <c:v>138722</c:v>
                </c:pt>
                <c:pt idx="7">
                  <c:v>126622</c:v>
                </c:pt>
                <c:pt idx="8">
                  <c:v>111057</c:v>
                </c:pt>
                <c:pt idx="9">
                  <c:v>95125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B9-42EB-9681-27B8D6085AF7}"/>
            </c:ext>
          </c:extLst>
        </c:ser>
        <c:ser>
          <c:idx val="1"/>
          <c:order val="1"/>
          <c:tx>
            <c:strRef>
              <c:f>Sheet1!$H$140</c:f>
              <c:strCache>
                <c:ptCount val="1"/>
                <c:pt idx="0">
                  <c:v>AcENoCs [20]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Sheet1!$F$141:$F$150</c:f>
              <c:numCache>
                <c:formatCode>General</c:formatCode>
                <c:ptCount val="10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</c:numCache>
            </c:numRef>
          </c:cat>
          <c:val>
            <c:numRef>
              <c:f>Sheet1!$H$141:$H$150</c:f>
              <c:numCache>
                <c:formatCode>General</c:formatCode>
                <c:ptCount val="10"/>
                <c:pt idx="0">
                  <c:v>73120</c:v>
                </c:pt>
                <c:pt idx="1">
                  <c:v>58129</c:v>
                </c:pt>
                <c:pt idx="2">
                  <c:v>48124</c:v>
                </c:pt>
                <c:pt idx="3">
                  <c:v>41191</c:v>
                </c:pt>
                <c:pt idx="4">
                  <c:v>34650</c:v>
                </c:pt>
                <c:pt idx="5">
                  <c:v>28193</c:v>
                </c:pt>
                <c:pt idx="6">
                  <c:v>25671</c:v>
                </c:pt>
                <c:pt idx="7">
                  <c:v>25617</c:v>
                </c:pt>
                <c:pt idx="8">
                  <c:v>25155</c:v>
                </c:pt>
                <c:pt idx="9">
                  <c:v>24918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B9-42EB-9681-27B8D6085AF7}"/>
            </c:ext>
          </c:extLst>
        </c:ser>
        <c:ser>
          <c:idx val="2"/>
          <c:order val="2"/>
          <c:tx>
            <c:strRef>
              <c:f>Sheet1!$I$140</c:f>
              <c:strCache>
                <c:ptCount val="1"/>
                <c:pt idx="0">
                  <c:v>DART [22]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Sheet1!$F$141:$F$150</c:f>
              <c:numCache>
                <c:formatCode>General</c:formatCode>
                <c:ptCount val="10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</c:numCache>
            </c:numRef>
          </c:cat>
          <c:val>
            <c:numRef>
              <c:f>Sheet1!$I$141:$I$150</c:f>
              <c:numCache>
                <c:formatCode>General</c:formatCode>
                <c:ptCount val="10"/>
                <c:pt idx="0">
                  <c:v>146240</c:v>
                </c:pt>
                <c:pt idx="1">
                  <c:v>142141</c:v>
                </c:pt>
                <c:pt idx="2">
                  <c:v>136125</c:v>
                </c:pt>
                <c:pt idx="3">
                  <c:v>131029</c:v>
                </c:pt>
                <c:pt idx="4">
                  <c:v>126512</c:v>
                </c:pt>
                <c:pt idx="5">
                  <c:v>121251</c:v>
                </c:pt>
                <c:pt idx="6">
                  <c:v>117125</c:v>
                </c:pt>
                <c:pt idx="7">
                  <c:v>112125</c:v>
                </c:pt>
                <c:pt idx="8">
                  <c:v>104125</c:v>
                </c:pt>
                <c:pt idx="9">
                  <c:v>99672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9-42EB-9681-27B8D608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25072"/>
        <c:axId val="174305056"/>
      </c:lineChart>
      <c:catAx>
        <c:axId val="174225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Injection Rate</a:t>
                </a:r>
              </a:p>
            </c:rich>
          </c:tx>
          <c:layout>
            <c:manualLayout>
              <c:xMode val="edge"/>
              <c:yMode val="edge"/>
              <c:x val="0.46236321909036732"/>
              <c:y val="0.90992986341823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305056"/>
        <c:crosses val="autoZero"/>
        <c:auto val="1"/>
        <c:lblAlgn val="ctr"/>
        <c:lblOffset val="100"/>
        <c:noMultiLvlLbl val="0"/>
      </c:catAx>
      <c:valAx>
        <c:axId val="1743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F6F6F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EBEBEB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Simulation Speed (cycles per second)</a:t>
                </a:r>
              </a:p>
            </c:rich>
          </c:tx>
          <c:layout>
            <c:manualLayout>
              <c:xMode val="edge"/>
              <c:yMode val="edge"/>
              <c:x val="1.2701763728809265E-3"/>
              <c:y val="0.17856081943245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2250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158025536662998E-3"/>
                <c:y val="1.0568446386062208E-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80210182267436"/>
          <c:y val="3.3051695438307743E-2"/>
          <c:w val="0.81172329129166698"/>
          <c:h val="6.1584558162184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5F81F-605D-497A-B0AA-03388C0C2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9C2A1-432A-497E-9D10-0967938A8704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BOOKSIM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456C9-454C-4791-A801-7C78124DE344}" type="parTrans" cxnId="{907E5E75-1F63-4295-8C91-87B5298D0881}">
      <dgm:prSet/>
      <dgm:spPr/>
      <dgm:t>
        <a:bodyPr/>
        <a:lstStyle/>
        <a:p>
          <a:endParaRPr lang="en-US"/>
        </a:p>
      </dgm:t>
    </dgm:pt>
    <dgm:pt modelId="{CD557FE5-2268-4CAE-A92F-6141D3092B35}" type="sibTrans" cxnId="{907E5E75-1F63-4295-8C91-87B5298D0881}">
      <dgm:prSet/>
      <dgm:spPr/>
      <dgm:t>
        <a:bodyPr/>
        <a:lstStyle/>
        <a:p>
          <a:endParaRPr lang="en-US"/>
        </a:p>
      </dgm:t>
    </dgm:pt>
    <dgm:pt modelId="{0B8A9F40-EC75-4BF0-B219-6C9A17445352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Cycle-accuracy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020B9-4AD5-4F58-BEE8-30B4CA026073}" type="parTrans" cxnId="{DCC909F9-3BC1-4349-ACFF-530CA49009E7}">
      <dgm:prSet/>
      <dgm:spPr/>
      <dgm:t>
        <a:bodyPr/>
        <a:lstStyle/>
        <a:p>
          <a:endParaRPr lang="en-US"/>
        </a:p>
      </dgm:t>
    </dgm:pt>
    <dgm:pt modelId="{6E744FCB-76F6-4D39-B6C2-80509BF71BD9}" type="sibTrans" cxnId="{DCC909F9-3BC1-4349-ACFF-530CA49009E7}">
      <dgm:prSet/>
      <dgm:spPr/>
      <dgm:t>
        <a:bodyPr/>
        <a:lstStyle/>
        <a:p>
          <a:endParaRPr lang="en-US"/>
        </a:p>
      </dgm:t>
    </dgm:pt>
    <dgm:pt modelId="{0F356FB0-37FE-4BA6-AF30-173AC799C5DF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GEM5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92D91-4133-4D2F-AD36-10429F14A28A}" type="parTrans" cxnId="{B668D260-DB85-4539-A90A-D95648138859}">
      <dgm:prSet/>
      <dgm:spPr/>
      <dgm:t>
        <a:bodyPr/>
        <a:lstStyle/>
        <a:p>
          <a:endParaRPr lang="en-US"/>
        </a:p>
      </dgm:t>
    </dgm:pt>
    <dgm:pt modelId="{45E16388-CC3B-4106-92FF-14D9A2B8FFE4}" type="sibTrans" cxnId="{B668D260-DB85-4539-A90A-D95648138859}">
      <dgm:prSet/>
      <dgm:spPr/>
      <dgm:t>
        <a:bodyPr/>
        <a:lstStyle/>
        <a:p>
          <a:endParaRPr lang="en-US"/>
        </a:p>
      </dgm:t>
    </dgm:pt>
    <dgm:pt modelId="{0C14F02F-0F88-4EEF-84DB-A2EA73CEC647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SICOSYS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0D426-06A9-444A-B2E9-4D7E35BCC8E4}" type="parTrans" cxnId="{AA2D81AE-7092-43D8-BC33-0E6C3C75871A}">
      <dgm:prSet/>
      <dgm:spPr/>
      <dgm:t>
        <a:bodyPr/>
        <a:lstStyle/>
        <a:p>
          <a:endParaRPr lang="en-US"/>
        </a:p>
      </dgm:t>
    </dgm:pt>
    <dgm:pt modelId="{9FCB2CA3-A3D6-4F6F-8E59-6D0F78A50476}" type="sibTrans" cxnId="{AA2D81AE-7092-43D8-BC33-0E6C3C75871A}">
      <dgm:prSet/>
      <dgm:spPr/>
      <dgm:t>
        <a:bodyPr/>
        <a:lstStyle/>
        <a:p>
          <a:endParaRPr lang="en-US"/>
        </a:p>
      </dgm:t>
    </dgm:pt>
    <dgm:pt modelId="{6F1895C3-5581-4E2B-8857-31F8F40AB068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RSIM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21072-75DD-4627-BFD0-01BB7A90D468}" type="parTrans" cxnId="{EA25B7AA-D833-4449-B887-C158C489DE57}">
      <dgm:prSet/>
      <dgm:spPr/>
      <dgm:t>
        <a:bodyPr/>
        <a:lstStyle/>
        <a:p>
          <a:endParaRPr lang="en-US"/>
        </a:p>
      </dgm:t>
    </dgm:pt>
    <dgm:pt modelId="{B8BAC64E-E124-40F7-912F-141C643B5953}" type="sibTrans" cxnId="{EA25B7AA-D833-4449-B887-C158C489DE57}">
      <dgm:prSet/>
      <dgm:spPr/>
      <dgm:t>
        <a:bodyPr/>
        <a:lstStyle/>
        <a:p>
          <a:endParaRPr lang="en-US"/>
        </a:p>
      </dgm:t>
    </dgm:pt>
    <dgm:pt modelId="{932B74C3-4AB1-4D21-A1C1-BD0B3DA13425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GEMS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1DDE0-5CE1-4A82-BB63-5EE8EDF18FD2}" type="parTrans" cxnId="{A55496D4-DCA6-4AAE-8C80-61E0C12FA780}">
      <dgm:prSet/>
      <dgm:spPr/>
      <dgm:t>
        <a:bodyPr/>
        <a:lstStyle/>
        <a:p>
          <a:endParaRPr lang="en-US"/>
        </a:p>
      </dgm:t>
    </dgm:pt>
    <dgm:pt modelId="{14C51413-638E-406A-8807-16343D41BDDA}" type="sibTrans" cxnId="{A55496D4-DCA6-4AAE-8C80-61E0C12FA780}">
      <dgm:prSet/>
      <dgm:spPr/>
      <dgm:t>
        <a:bodyPr/>
        <a:lstStyle/>
        <a:p>
          <a:endParaRPr lang="en-US"/>
        </a:p>
      </dgm:t>
    </dgm:pt>
    <dgm:pt modelId="{F6608E31-8B8E-42D8-AB50-5360B15EFD1B}" type="pres">
      <dgm:prSet presAssocID="{1E25F81F-605D-497A-B0AA-03388C0C20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2A2E9-AF60-4EB4-A6BF-D0522915D11B}" type="pres">
      <dgm:prSet presAssocID="{1AD9C2A1-432A-497E-9D10-0967938A8704}" presName="parentLin" presStyleCnt="0"/>
      <dgm:spPr/>
    </dgm:pt>
    <dgm:pt modelId="{332FA406-FAF2-48E4-BB69-D6ADFBC19494}" type="pres">
      <dgm:prSet presAssocID="{1AD9C2A1-432A-497E-9D10-0967938A870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F61A09-7DCB-4F9B-B6B8-7737512A2B1B}" type="pres">
      <dgm:prSet presAssocID="{1AD9C2A1-432A-497E-9D10-0967938A87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3AE8A-7E6A-4E01-A73C-B5B6EADCA9E3}" type="pres">
      <dgm:prSet presAssocID="{1AD9C2A1-432A-497E-9D10-0967938A8704}" presName="negativeSpace" presStyleCnt="0"/>
      <dgm:spPr/>
    </dgm:pt>
    <dgm:pt modelId="{AC35C7AA-13A4-4D9C-BE73-CDDADC05971E}" type="pres">
      <dgm:prSet presAssocID="{1AD9C2A1-432A-497E-9D10-0967938A870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A5ED8-802B-493B-BC32-FB5299D49B1F}" type="pres">
      <dgm:prSet presAssocID="{CD557FE5-2268-4CAE-A92F-6141D3092B35}" presName="spaceBetweenRectangles" presStyleCnt="0"/>
      <dgm:spPr/>
    </dgm:pt>
    <dgm:pt modelId="{DAB3951B-350E-4D99-B892-AFE337AB2281}" type="pres">
      <dgm:prSet presAssocID="{0C14F02F-0F88-4EEF-84DB-A2EA73CEC647}" presName="parentLin" presStyleCnt="0"/>
      <dgm:spPr/>
    </dgm:pt>
    <dgm:pt modelId="{D745A963-54F4-4EB8-986C-6F2639492A22}" type="pres">
      <dgm:prSet presAssocID="{0C14F02F-0F88-4EEF-84DB-A2EA73CEC6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C315CB7-5161-482A-B048-BC576072128E}" type="pres">
      <dgm:prSet presAssocID="{0C14F02F-0F88-4EEF-84DB-A2EA73CEC6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2F2E-A4DE-428B-907A-ED8FEC85380B}" type="pres">
      <dgm:prSet presAssocID="{0C14F02F-0F88-4EEF-84DB-A2EA73CEC647}" presName="negativeSpace" presStyleCnt="0"/>
      <dgm:spPr/>
    </dgm:pt>
    <dgm:pt modelId="{2FBD91B3-EE53-4EFE-8256-AA1C26B50E04}" type="pres">
      <dgm:prSet presAssocID="{0C14F02F-0F88-4EEF-84DB-A2EA73CEC64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496D4-DCA6-4AAE-8C80-61E0C12FA780}" srcId="{0C14F02F-0F88-4EEF-84DB-A2EA73CEC647}" destId="{932B74C3-4AB1-4D21-A1C1-BD0B3DA13425}" srcOrd="1" destOrd="0" parTransId="{FFD1DDE0-5CE1-4A82-BB63-5EE8EDF18FD2}" sibTransId="{14C51413-638E-406A-8807-16343D41BDDA}"/>
    <dgm:cxn modelId="{DCC909F9-3BC1-4349-ACFF-530CA49009E7}" srcId="{1AD9C2A1-432A-497E-9D10-0967938A8704}" destId="{0B8A9F40-EC75-4BF0-B219-6C9A17445352}" srcOrd="0" destOrd="0" parTransId="{BEF020B9-4AD5-4F58-BEE8-30B4CA026073}" sibTransId="{6E744FCB-76F6-4D39-B6C2-80509BF71BD9}"/>
    <dgm:cxn modelId="{3FFDC978-4A7B-4F3F-AEAB-54BE747F4EDC}" type="presOf" srcId="{6F1895C3-5581-4E2B-8857-31F8F40AB068}" destId="{2FBD91B3-EE53-4EFE-8256-AA1C26B50E04}" srcOrd="0" destOrd="0" presId="urn:microsoft.com/office/officeart/2005/8/layout/list1"/>
    <dgm:cxn modelId="{B668D260-DB85-4539-A90A-D95648138859}" srcId="{1AD9C2A1-432A-497E-9D10-0967938A8704}" destId="{0F356FB0-37FE-4BA6-AF30-173AC799C5DF}" srcOrd="1" destOrd="0" parTransId="{E2D92D91-4133-4D2F-AD36-10429F14A28A}" sibTransId="{45E16388-CC3B-4106-92FF-14D9A2B8FFE4}"/>
    <dgm:cxn modelId="{907E5E75-1F63-4295-8C91-87B5298D0881}" srcId="{1E25F81F-605D-497A-B0AA-03388C0C2073}" destId="{1AD9C2A1-432A-497E-9D10-0967938A8704}" srcOrd="0" destOrd="0" parTransId="{B54456C9-454C-4791-A801-7C78124DE344}" sibTransId="{CD557FE5-2268-4CAE-A92F-6141D3092B35}"/>
    <dgm:cxn modelId="{4C4A4E5E-315F-4BFD-9A25-F4AAA85D8E3B}" type="presOf" srcId="{1AD9C2A1-432A-497E-9D10-0967938A8704}" destId="{332FA406-FAF2-48E4-BB69-D6ADFBC19494}" srcOrd="0" destOrd="0" presId="urn:microsoft.com/office/officeart/2005/8/layout/list1"/>
    <dgm:cxn modelId="{20F3E8BF-7427-420E-BA58-2FBCA7904948}" type="presOf" srcId="{0C14F02F-0F88-4EEF-84DB-A2EA73CEC647}" destId="{D745A963-54F4-4EB8-986C-6F2639492A22}" srcOrd="0" destOrd="0" presId="urn:microsoft.com/office/officeart/2005/8/layout/list1"/>
    <dgm:cxn modelId="{EA25B7AA-D833-4449-B887-C158C489DE57}" srcId="{0C14F02F-0F88-4EEF-84DB-A2EA73CEC647}" destId="{6F1895C3-5581-4E2B-8857-31F8F40AB068}" srcOrd="0" destOrd="0" parTransId="{B5E21072-75DD-4627-BFD0-01BB7A90D468}" sibTransId="{B8BAC64E-E124-40F7-912F-141C643B5953}"/>
    <dgm:cxn modelId="{178AC932-68CA-467C-842E-1D9666E7722D}" type="presOf" srcId="{0B8A9F40-EC75-4BF0-B219-6C9A17445352}" destId="{AC35C7AA-13A4-4D9C-BE73-CDDADC05971E}" srcOrd="0" destOrd="0" presId="urn:microsoft.com/office/officeart/2005/8/layout/list1"/>
    <dgm:cxn modelId="{662023DE-415A-428E-B583-022627CDE6F8}" type="presOf" srcId="{1E25F81F-605D-497A-B0AA-03388C0C2073}" destId="{F6608E31-8B8E-42D8-AB50-5360B15EFD1B}" srcOrd="0" destOrd="0" presId="urn:microsoft.com/office/officeart/2005/8/layout/list1"/>
    <dgm:cxn modelId="{AA2D81AE-7092-43D8-BC33-0E6C3C75871A}" srcId="{1E25F81F-605D-497A-B0AA-03388C0C2073}" destId="{0C14F02F-0F88-4EEF-84DB-A2EA73CEC647}" srcOrd="1" destOrd="0" parTransId="{AE30D426-06A9-444A-B2E9-4D7E35BCC8E4}" sibTransId="{9FCB2CA3-A3D6-4F6F-8E59-6D0F78A50476}"/>
    <dgm:cxn modelId="{01CDD3F5-E671-4FB9-95AB-6DC09B85B517}" type="presOf" srcId="{1AD9C2A1-432A-497E-9D10-0967938A8704}" destId="{4FF61A09-7DCB-4F9B-B6B8-7737512A2B1B}" srcOrd="1" destOrd="0" presId="urn:microsoft.com/office/officeart/2005/8/layout/list1"/>
    <dgm:cxn modelId="{27E80218-FFAD-49DE-AD37-63B7BDAB2E77}" type="presOf" srcId="{0F356FB0-37FE-4BA6-AF30-173AC799C5DF}" destId="{AC35C7AA-13A4-4D9C-BE73-CDDADC05971E}" srcOrd="0" destOrd="1" presId="urn:microsoft.com/office/officeart/2005/8/layout/list1"/>
    <dgm:cxn modelId="{3A83E7B7-F2F3-4F7C-B199-729D9304F24C}" type="presOf" srcId="{0C14F02F-0F88-4EEF-84DB-A2EA73CEC647}" destId="{EC315CB7-5161-482A-B048-BC576072128E}" srcOrd="1" destOrd="0" presId="urn:microsoft.com/office/officeart/2005/8/layout/list1"/>
    <dgm:cxn modelId="{5B5B3A85-AE11-461E-9B5B-745A5EE8AEDD}" type="presOf" srcId="{932B74C3-4AB1-4D21-A1C1-BD0B3DA13425}" destId="{2FBD91B3-EE53-4EFE-8256-AA1C26B50E04}" srcOrd="0" destOrd="1" presId="urn:microsoft.com/office/officeart/2005/8/layout/list1"/>
    <dgm:cxn modelId="{0F57C797-582F-4D62-A320-FAC45302CD64}" type="presParOf" srcId="{F6608E31-8B8E-42D8-AB50-5360B15EFD1B}" destId="{7EF2A2E9-AF60-4EB4-A6BF-D0522915D11B}" srcOrd="0" destOrd="0" presId="urn:microsoft.com/office/officeart/2005/8/layout/list1"/>
    <dgm:cxn modelId="{0A0B969F-B0E3-415C-94A5-8D49B159D5EF}" type="presParOf" srcId="{7EF2A2E9-AF60-4EB4-A6BF-D0522915D11B}" destId="{332FA406-FAF2-48E4-BB69-D6ADFBC19494}" srcOrd="0" destOrd="0" presId="urn:microsoft.com/office/officeart/2005/8/layout/list1"/>
    <dgm:cxn modelId="{BADAA9AF-8588-4775-915C-821B07A4A8A6}" type="presParOf" srcId="{7EF2A2E9-AF60-4EB4-A6BF-D0522915D11B}" destId="{4FF61A09-7DCB-4F9B-B6B8-7737512A2B1B}" srcOrd="1" destOrd="0" presId="urn:microsoft.com/office/officeart/2005/8/layout/list1"/>
    <dgm:cxn modelId="{6EA88AB3-489A-48D1-9CF3-7B50E4A99FEB}" type="presParOf" srcId="{F6608E31-8B8E-42D8-AB50-5360B15EFD1B}" destId="{AA73AE8A-7E6A-4E01-A73C-B5B6EADCA9E3}" srcOrd="1" destOrd="0" presId="urn:microsoft.com/office/officeart/2005/8/layout/list1"/>
    <dgm:cxn modelId="{540062F6-187A-4512-AB56-0DA0424F5DEC}" type="presParOf" srcId="{F6608E31-8B8E-42D8-AB50-5360B15EFD1B}" destId="{AC35C7AA-13A4-4D9C-BE73-CDDADC05971E}" srcOrd="2" destOrd="0" presId="urn:microsoft.com/office/officeart/2005/8/layout/list1"/>
    <dgm:cxn modelId="{830B2337-C350-48C6-9035-56D936074761}" type="presParOf" srcId="{F6608E31-8B8E-42D8-AB50-5360B15EFD1B}" destId="{858A5ED8-802B-493B-BC32-FB5299D49B1F}" srcOrd="3" destOrd="0" presId="urn:microsoft.com/office/officeart/2005/8/layout/list1"/>
    <dgm:cxn modelId="{3C8CD007-EA14-41B8-B4DC-3C7B75AE0A9F}" type="presParOf" srcId="{F6608E31-8B8E-42D8-AB50-5360B15EFD1B}" destId="{DAB3951B-350E-4D99-B892-AFE337AB2281}" srcOrd="4" destOrd="0" presId="urn:microsoft.com/office/officeart/2005/8/layout/list1"/>
    <dgm:cxn modelId="{F210EFF2-730C-4A90-957E-7CA5581BBD9C}" type="presParOf" srcId="{DAB3951B-350E-4D99-B892-AFE337AB2281}" destId="{D745A963-54F4-4EB8-986C-6F2639492A22}" srcOrd="0" destOrd="0" presId="urn:microsoft.com/office/officeart/2005/8/layout/list1"/>
    <dgm:cxn modelId="{5D9B4A84-E0D0-4D2F-997F-7821D8BA1DA7}" type="presParOf" srcId="{DAB3951B-350E-4D99-B892-AFE337AB2281}" destId="{EC315CB7-5161-482A-B048-BC576072128E}" srcOrd="1" destOrd="0" presId="urn:microsoft.com/office/officeart/2005/8/layout/list1"/>
    <dgm:cxn modelId="{3DCF6913-DC2A-4D97-B704-AD865281C96B}" type="presParOf" srcId="{F6608E31-8B8E-42D8-AB50-5360B15EFD1B}" destId="{DFB42F2E-A4DE-428B-907A-ED8FEC85380B}" srcOrd="5" destOrd="0" presId="urn:microsoft.com/office/officeart/2005/8/layout/list1"/>
    <dgm:cxn modelId="{E5DE9C70-EF55-42AE-9C55-6C6BBB00F1A7}" type="presParOf" srcId="{F6608E31-8B8E-42D8-AB50-5360B15EFD1B}" destId="{2FBD91B3-EE53-4EFE-8256-AA1C26B50E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8E0A6-CC86-430D-A5EE-F3443A6D081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89D6D-D80F-4EA6-B412-397568B9F040}">
      <dgm:prSet phldrT="[Text]"/>
      <dgm:spPr>
        <a:solidFill>
          <a:srgbClr val="25071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Hardware </a:t>
          </a:r>
          <a:b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(Logic Side)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7F968-6DA9-41BD-A4E0-E465AF462C80}" type="parTrans" cxnId="{0494F279-2376-4030-95B9-5639ECCC7F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7E93A-BD6C-4D00-918C-94D6C5C61890}" type="sibTrans" cxnId="{0494F279-2376-4030-95B9-5639ECCC7F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1FE92-EB74-486C-ACED-26BF9405E5E5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Interconnection Network Components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59AB4-42E4-48FC-8302-ADA94A957D75}" type="parTrans" cxnId="{90173E26-1C59-431D-8055-15B50EC3A2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0711F-8757-4FAA-A576-F6E4061B96B2}" type="sibTrans" cxnId="{90173E26-1C59-431D-8055-15B50EC3A2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779CD-1D59-47BE-B727-957BC993759F}">
      <dgm:prSet phldrT="[Text]"/>
      <dgm:spPr>
        <a:solidFill>
          <a:srgbClr val="25071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Software </a:t>
          </a:r>
          <a:b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(System Side)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59611-BFBD-4E69-929D-8E3E34E30C6E}" type="parTrans" cxnId="{4DD13A0A-F091-471B-B19D-A44B060E09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441CA-F847-4632-A82A-8A8DCA811785}" type="sibTrans" cxnId="{4DD13A0A-F091-471B-B19D-A44B060E09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319AC-8A9D-4BDD-B277-81CD3988CE75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Dual-Processor Arch.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79575-ECDB-460D-BAE4-EDF2DF774412}" type="parTrans" cxnId="{265F9009-3F81-4A9B-B356-4B14E0B04C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731A6-E2A7-42E1-AA67-044E0CBCB3B6}" type="sibTrans" cxnId="{265F9009-3F81-4A9B-B356-4B14E0B04C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A865D-E1BF-4143-A30C-458C20B9B26B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Router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MicroArch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74621-2FDB-4056-AC1D-E613A70B22EA}" type="parTrans" cxnId="{B04A4A6C-0B39-4F97-8038-95C2CDBC6E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B115F-97EB-4D9D-91E9-5C309214BC9F}" type="sibTrans" cxnId="{B04A4A6C-0B39-4F97-8038-95C2CDBC6E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16DFD-3C14-43BF-973A-E44455C9E01C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Crossbar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ADD2A-D928-4AE3-A2D6-B0791477E294}" type="parTrans" cxnId="{955F6A1F-6F24-4263-A811-D0CF89695C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71310-EB3F-49C9-8F89-1EDB2AFCDBAF}" type="sibTrans" cxnId="{955F6A1F-6F24-4263-A811-D0CF89695C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D41A4-77BC-4DC8-BE5A-AB1B303F94A1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Routing Algorithm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181B3-4B62-4249-845D-577E63E40A70}" type="parTrans" cxnId="{E2343C42-8A87-4CDD-B74D-CFB0AF1527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629FA-1786-486F-B409-595285345E2E}" type="sibTrans" cxnId="{E2343C42-8A87-4CDD-B74D-CFB0AF1527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2E703-5A51-4931-90B4-D0EE28DDA7B2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Flit </a:t>
          </a:r>
          <a:b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Queues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AD74E-2BE3-4ECE-B9BF-BBED5C6C2B04}" type="parTrans" cxnId="{0C060F19-AED3-4940-92BE-8044E08744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339EF-8614-4192-8F03-F556B8413668}" type="sibTrans" cxnId="{0C060F19-AED3-4940-92BE-8044E08744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C48F5-5B40-4303-89CA-5495A59D0FED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MB1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D471F-4CED-4CCB-9465-B46DC6802E63}" type="parTrans" cxnId="{44FD6F08-BE91-4639-A7A1-2E46EAE88B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D59DE-BB26-456F-94CA-ADC112DF31A6}" type="sibTrans" cxnId="{44FD6F08-BE91-4639-A7A1-2E46EAE88B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7D63D-C3D3-48EC-8352-ACD8DFC46C17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Host</a:t>
          </a:r>
          <a:b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b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Trace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A4993-6795-4F38-A85D-9F12C4C9C86E}" type="parTrans" cxnId="{5D79C8ED-CC7C-4011-A543-67339062D8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6E98F-A4A4-4EAA-AEAC-98E74FDB9823}" type="sibTrans" cxnId="{5D79C8ED-CC7C-4011-A543-67339062D8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EA820-70A7-42B0-8BF7-B215FA16820B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MB2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A40B2-E43F-4D84-99B8-49DC099B9575}" type="parTrans" cxnId="{27183EAF-0257-4729-8F3F-C1A19E39768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786A9-92D6-43F9-9CE3-B1B8EF44817E}" type="sibTrans" cxnId="{27183EAF-0257-4729-8F3F-C1A19E39768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62235-EF93-4B95-8CC6-EADB874AFAAC}">
      <dgm:prSet phldrT="[Text]" custT="1"/>
      <dgm:spPr>
        <a:solidFill>
          <a:srgbClr val="25071E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Modeling network components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BDCB8-C22D-4199-908A-EA08A596954C}" type="parTrans" cxnId="{921E4BBD-E2B0-409B-A937-9FC36ACE5E2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3CD34-71B2-4BA5-BBB5-F11AB9136735}" type="sibTrans" cxnId="{921E4BBD-E2B0-409B-A937-9FC36ACE5E2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2FEA3-17FC-4EE1-A068-EB07195E0CFD}">
      <dgm:prSet phldrT="[Text]"/>
      <dgm:spPr>
        <a:solidFill>
          <a:srgbClr val="25071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TGs </a:t>
          </a:r>
          <a:b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b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7EAC7-5A0C-47A2-BAB6-64899C0330A7}" type="parTrans" cxnId="{B8BAECA9-DF13-425C-9D2C-AC467A3393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D4955-B612-49BD-A873-0A461E500EC2}" type="sibTrans" cxnId="{B8BAECA9-DF13-425C-9D2C-AC467A3393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6F08E-AE45-407C-ADE3-8A31521B0752}">
      <dgm:prSet phldrT="[Text]"/>
      <dgm:spPr>
        <a:solidFill>
          <a:srgbClr val="25071E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Gathering Statistical Information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94B57-B93E-4EC3-9DE8-3279E4862AF9}" type="parTrans" cxnId="{5BD90974-9B3C-4760-BCC4-4D578EFA57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1E36A-5A76-4D89-A2A4-B9B11E622FE4}" type="sibTrans" cxnId="{5BD90974-9B3C-4760-BCC4-4D578EFA57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41D72-0077-498E-9CB1-6A9CD91EBFA3}" type="pres">
      <dgm:prSet presAssocID="{B918E0A6-CC86-430D-A5EE-F3443A6D08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ECA6ED-F933-441E-BA49-2C99C82723AA}" type="pres">
      <dgm:prSet presAssocID="{28E89D6D-D80F-4EA6-B412-397568B9F040}" presName="vertOne" presStyleCnt="0"/>
      <dgm:spPr/>
    </dgm:pt>
    <dgm:pt modelId="{A1ECBD68-024F-4CC6-BA14-2E1C9A1CD5CC}" type="pres">
      <dgm:prSet presAssocID="{28E89D6D-D80F-4EA6-B412-397568B9F040}" presName="txOne" presStyleLbl="node0" presStyleIdx="0" presStyleCnt="2" custLinFactNeighborX="-3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0E1382-C151-4665-9354-6EB1E485B851}" type="pres">
      <dgm:prSet presAssocID="{28E89D6D-D80F-4EA6-B412-397568B9F040}" presName="parTransOne" presStyleCnt="0"/>
      <dgm:spPr/>
    </dgm:pt>
    <dgm:pt modelId="{80D72228-360E-4886-94BE-88AAE91473F0}" type="pres">
      <dgm:prSet presAssocID="{28E89D6D-D80F-4EA6-B412-397568B9F040}" presName="horzOne" presStyleCnt="0"/>
      <dgm:spPr/>
    </dgm:pt>
    <dgm:pt modelId="{E12CF4BD-D9DC-4B48-927B-B44ABA009918}" type="pres">
      <dgm:prSet presAssocID="{AFA1FE92-EB74-486C-ACED-26BF9405E5E5}" presName="vertTwo" presStyleCnt="0"/>
      <dgm:spPr/>
    </dgm:pt>
    <dgm:pt modelId="{4D68B785-A693-4FBE-8198-2876E40B21E8}" type="pres">
      <dgm:prSet presAssocID="{AFA1FE92-EB74-486C-ACED-26BF9405E5E5}" presName="txTwo" presStyleLbl="node2" presStyleIdx="0" presStyleCnt="2" custScaleY="605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F32887-49DB-4F46-B628-1F94292FA816}" type="pres">
      <dgm:prSet presAssocID="{AFA1FE92-EB74-486C-ACED-26BF9405E5E5}" presName="parTransTwo" presStyleCnt="0"/>
      <dgm:spPr/>
    </dgm:pt>
    <dgm:pt modelId="{961F0436-2831-40F0-BB20-38F928D43136}" type="pres">
      <dgm:prSet presAssocID="{AFA1FE92-EB74-486C-ACED-26BF9405E5E5}" presName="horzTwo" presStyleCnt="0"/>
      <dgm:spPr/>
    </dgm:pt>
    <dgm:pt modelId="{1ACA47C6-8C76-4EE7-93E9-48CEAD092913}" type="pres">
      <dgm:prSet presAssocID="{045A865D-E1BF-4143-A30C-458C20B9B26B}" presName="vertThree" presStyleCnt="0"/>
      <dgm:spPr/>
    </dgm:pt>
    <dgm:pt modelId="{A32C8719-F3C5-4680-AB59-1A2DE8DC8F64}" type="pres">
      <dgm:prSet presAssocID="{045A865D-E1BF-4143-A30C-458C20B9B26B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732F77-B2EE-4EC4-AB99-03C92366FF31}" type="pres">
      <dgm:prSet presAssocID="{045A865D-E1BF-4143-A30C-458C20B9B26B}" presName="horzThree" presStyleCnt="0"/>
      <dgm:spPr/>
    </dgm:pt>
    <dgm:pt modelId="{D82426A0-0CB0-46D4-8022-AF1D950EE2BA}" type="pres">
      <dgm:prSet presAssocID="{4E3B115F-97EB-4D9D-91E9-5C309214BC9F}" presName="sibSpaceThree" presStyleCnt="0"/>
      <dgm:spPr/>
    </dgm:pt>
    <dgm:pt modelId="{4A2BA68F-5CB9-4F21-97A7-3BE43D4BD4DC}" type="pres">
      <dgm:prSet presAssocID="{20B16DFD-3C14-43BF-973A-E44455C9E01C}" presName="vertThree" presStyleCnt="0"/>
      <dgm:spPr/>
    </dgm:pt>
    <dgm:pt modelId="{9E318B98-9EBB-4BC5-9BC4-D672750066F3}" type="pres">
      <dgm:prSet presAssocID="{20B16DFD-3C14-43BF-973A-E44455C9E01C}" presName="txThree" presStyleLbl="node3" presStyleIdx="1" presStyleCnt="6" custScaleX="119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7D80C0-1917-4822-B933-1446B6132CA5}" type="pres">
      <dgm:prSet presAssocID="{20B16DFD-3C14-43BF-973A-E44455C9E01C}" presName="horzThree" presStyleCnt="0"/>
      <dgm:spPr/>
    </dgm:pt>
    <dgm:pt modelId="{5F5A67BD-A31B-43D3-8934-33FC4BB7CC2C}" type="pres">
      <dgm:prSet presAssocID="{1CC71310-EB3F-49C9-8F89-1EDB2AFCDBAF}" presName="sibSpaceThree" presStyleCnt="0"/>
      <dgm:spPr/>
    </dgm:pt>
    <dgm:pt modelId="{F36C0530-8C0A-4168-8446-535F938BE4A5}" type="pres">
      <dgm:prSet presAssocID="{C1CD41A4-77BC-4DC8-BE5A-AB1B303F94A1}" presName="vertThree" presStyleCnt="0"/>
      <dgm:spPr/>
    </dgm:pt>
    <dgm:pt modelId="{A759CABD-F7F7-4FE6-A8AE-7C9DA3EB852D}" type="pres">
      <dgm:prSet presAssocID="{C1CD41A4-77BC-4DC8-BE5A-AB1B303F94A1}" presName="txThree" presStyleLbl="node3" presStyleIdx="2" presStyleCnt="6" custScaleX="133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6E9F8-F702-42A9-8035-1CF8EDFBFEB0}" type="pres">
      <dgm:prSet presAssocID="{C1CD41A4-77BC-4DC8-BE5A-AB1B303F94A1}" presName="horzThree" presStyleCnt="0"/>
      <dgm:spPr/>
    </dgm:pt>
    <dgm:pt modelId="{1A7B7C69-7B41-448A-9E19-90D1FE5237FE}" type="pres">
      <dgm:prSet presAssocID="{75B629FA-1786-486F-B409-595285345E2E}" presName="sibSpaceThree" presStyleCnt="0"/>
      <dgm:spPr/>
    </dgm:pt>
    <dgm:pt modelId="{CB49A7D6-BBA0-43D0-B110-5141DF1D3787}" type="pres">
      <dgm:prSet presAssocID="{4032E703-5A51-4931-90B4-D0EE28DDA7B2}" presName="vertThree" presStyleCnt="0"/>
      <dgm:spPr/>
    </dgm:pt>
    <dgm:pt modelId="{BD1F8A56-1422-48AB-8A46-F0FBC3C6B2D2}" type="pres">
      <dgm:prSet presAssocID="{4032E703-5A51-4931-90B4-D0EE28DDA7B2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0763B-0592-4996-8EE3-5E4CA289EE72}" type="pres">
      <dgm:prSet presAssocID="{4032E703-5A51-4931-90B4-D0EE28DDA7B2}" presName="horzThree" presStyleCnt="0"/>
      <dgm:spPr/>
    </dgm:pt>
    <dgm:pt modelId="{71FD4EBF-1B86-4536-8258-53533CDB6880}" type="pres">
      <dgm:prSet presAssocID="{1D57E93A-BD6C-4D00-918C-94D6C5C61890}" presName="sibSpaceOne" presStyleCnt="0"/>
      <dgm:spPr/>
    </dgm:pt>
    <dgm:pt modelId="{7190A363-20BB-4879-BE5D-311EC56A27C3}" type="pres">
      <dgm:prSet presAssocID="{EE4779CD-1D59-47BE-B727-957BC993759F}" presName="vertOne" presStyleCnt="0"/>
      <dgm:spPr/>
    </dgm:pt>
    <dgm:pt modelId="{D965C3A3-E979-49A2-8B38-5955FCC25858}" type="pres">
      <dgm:prSet presAssocID="{EE4779CD-1D59-47BE-B727-957BC993759F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B4C31-BE49-48E7-A562-1CB7113328E8}" type="pres">
      <dgm:prSet presAssocID="{EE4779CD-1D59-47BE-B727-957BC993759F}" presName="parTransOne" presStyleCnt="0"/>
      <dgm:spPr/>
    </dgm:pt>
    <dgm:pt modelId="{5CCFD805-8ED9-4544-B08D-A8253099D81A}" type="pres">
      <dgm:prSet presAssocID="{EE4779CD-1D59-47BE-B727-957BC993759F}" presName="horzOne" presStyleCnt="0"/>
      <dgm:spPr/>
    </dgm:pt>
    <dgm:pt modelId="{7D8D141E-F10C-4788-83CA-01FB86552634}" type="pres">
      <dgm:prSet presAssocID="{D1A319AC-8A9D-4BDD-B277-81CD3988CE75}" presName="vertTwo" presStyleCnt="0"/>
      <dgm:spPr/>
    </dgm:pt>
    <dgm:pt modelId="{EDA25C8D-D69F-4074-82FB-9AFCDFF7C9A1}" type="pres">
      <dgm:prSet presAssocID="{D1A319AC-8A9D-4BDD-B277-81CD3988CE75}" presName="txTwo" presStyleLbl="node2" presStyleIdx="1" presStyleCnt="2" custScaleY="58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F88AC-FA0A-4A35-80E9-933479E5E0E9}" type="pres">
      <dgm:prSet presAssocID="{D1A319AC-8A9D-4BDD-B277-81CD3988CE75}" presName="parTransTwo" presStyleCnt="0"/>
      <dgm:spPr/>
    </dgm:pt>
    <dgm:pt modelId="{85C7C4E9-BFD3-4595-8F1A-5EDF23D66EA1}" type="pres">
      <dgm:prSet presAssocID="{D1A319AC-8A9D-4BDD-B277-81CD3988CE75}" presName="horzTwo" presStyleCnt="0"/>
      <dgm:spPr/>
    </dgm:pt>
    <dgm:pt modelId="{16E7F2DD-7BD0-4BC4-A35A-3AB028F2B4DB}" type="pres">
      <dgm:prSet presAssocID="{BC0C48F5-5B40-4303-89CA-5495A59D0FED}" presName="vertThree" presStyleCnt="0"/>
      <dgm:spPr/>
    </dgm:pt>
    <dgm:pt modelId="{08123639-9629-49BB-95A8-A1A19EB0104E}" type="pres">
      <dgm:prSet presAssocID="{BC0C48F5-5B40-4303-89CA-5495A59D0FED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2A2BD-B221-4693-AF4A-70BC0E73933C}" type="pres">
      <dgm:prSet presAssocID="{BC0C48F5-5B40-4303-89CA-5495A59D0FED}" presName="parTransThree" presStyleCnt="0"/>
      <dgm:spPr/>
    </dgm:pt>
    <dgm:pt modelId="{C4396AB1-58A3-490F-9321-97BA6951E900}" type="pres">
      <dgm:prSet presAssocID="{BC0C48F5-5B40-4303-89CA-5495A59D0FED}" presName="horzThree" presStyleCnt="0"/>
      <dgm:spPr/>
    </dgm:pt>
    <dgm:pt modelId="{7CBF63A3-9448-4205-A26F-88FD9BA8E01A}" type="pres">
      <dgm:prSet presAssocID="{2B67D63D-C3D3-48EC-8352-ACD8DFC46C17}" presName="vertFour" presStyleCnt="0">
        <dgm:presLayoutVars>
          <dgm:chPref val="3"/>
        </dgm:presLayoutVars>
      </dgm:prSet>
      <dgm:spPr/>
    </dgm:pt>
    <dgm:pt modelId="{A795D9CA-26E3-4DBB-A007-934D31F5536A}" type="pres">
      <dgm:prSet presAssocID="{2B67D63D-C3D3-48EC-8352-ACD8DFC46C17}" presName="txFour" presStyleLbl="node4" presStyleIdx="0" presStyleCnt="4" custScaleX="121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DFA16-70E9-49F0-832A-455C009310B8}" type="pres">
      <dgm:prSet presAssocID="{2B67D63D-C3D3-48EC-8352-ACD8DFC46C17}" presName="horzFour" presStyleCnt="0"/>
      <dgm:spPr/>
    </dgm:pt>
    <dgm:pt modelId="{D4A73AE8-36C6-4699-9319-CE2EED1DD61B}" type="pres">
      <dgm:prSet presAssocID="{A8DD59DE-BB26-456F-94CA-ADC112DF31A6}" presName="sibSpaceThree" presStyleCnt="0"/>
      <dgm:spPr/>
    </dgm:pt>
    <dgm:pt modelId="{370F2327-4B85-4D33-84F4-0DEA1E7C02A0}" type="pres">
      <dgm:prSet presAssocID="{38AEA820-70A7-42B0-8BF7-B215FA16820B}" presName="vertThree" presStyleCnt="0"/>
      <dgm:spPr/>
    </dgm:pt>
    <dgm:pt modelId="{B7409BB8-05CB-4E50-847E-379C8A025E8E}" type="pres">
      <dgm:prSet presAssocID="{38AEA820-70A7-42B0-8BF7-B215FA16820B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91021-1A8C-4E3D-8682-14065585BF28}" type="pres">
      <dgm:prSet presAssocID="{38AEA820-70A7-42B0-8BF7-B215FA16820B}" presName="parTransThree" presStyleCnt="0"/>
      <dgm:spPr/>
    </dgm:pt>
    <dgm:pt modelId="{76394284-AD1F-4DAB-A269-24F855CE216B}" type="pres">
      <dgm:prSet presAssocID="{38AEA820-70A7-42B0-8BF7-B215FA16820B}" presName="horzThree" presStyleCnt="0"/>
      <dgm:spPr/>
    </dgm:pt>
    <dgm:pt modelId="{C3CDAA19-17B5-4357-AA9B-C37807E8573A}" type="pres">
      <dgm:prSet presAssocID="{80362235-EF93-4B95-8CC6-EADB874AFAAC}" presName="vertFour" presStyleCnt="0">
        <dgm:presLayoutVars>
          <dgm:chPref val="3"/>
        </dgm:presLayoutVars>
      </dgm:prSet>
      <dgm:spPr/>
    </dgm:pt>
    <dgm:pt modelId="{FD97B8DA-827D-48D5-B96B-95D6B4BB3BCF}" type="pres">
      <dgm:prSet presAssocID="{80362235-EF93-4B95-8CC6-EADB874AFAAC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0DEAE-9B7E-4671-9CE7-9B2E5B2E3ADC}" type="pres">
      <dgm:prSet presAssocID="{80362235-EF93-4B95-8CC6-EADB874AFAAC}" presName="parTransFour" presStyleCnt="0"/>
      <dgm:spPr/>
    </dgm:pt>
    <dgm:pt modelId="{38C0FFCF-7501-437C-948B-2C973BD5C94D}" type="pres">
      <dgm:prSet presAssocID="{80362235-EF93-4B95-8CC6-EADB874AFAAC}" presName="horzFour" presStyleCnt="0"/>
      <dgm:spPr/>
    </dgm:pt>
    <dgm:pt modelId="{916A66C6-A4EB-4C88-B199-89A677038FBA}" type="pres">
      <dgm:prSet presAssocID="{26A2FEA3-17FC-4EE1-A068-EB07195E0CFD}" presName="vertFour" presStyleCnt="0">
        <dgm:presLayoutVars>
          <dgm:chPref val="3"/>
        </dgm:presLayoutVars>
      </dgm:prSet>
      <dgm:spPr/>
    </dgm:pt>
    <dgm:pt modelId="{BA729158-AEDB-4E97-8C66-97CCD6EFB69A}" type="pres">
      <dgm:prSet presAssocID="{26A2FEA3-17FC-4EE1-A068-EB07195E0CFD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711DB-9B75-44CC-8A6B-3A8BFD5EC3B6}" type="pres">
      <dgm:prSet presAssocID="{26A2FEA3-17FC-4EE1-A068-EB07195E0CFD}" presName="horzFour" presStyleCnt="0"/>
      <dgm:spPr/>
    </dgm:pt>
    <dgm:pt modelId="{61EEC9F3-55D6-4D0E-A8B5-1849CE969826}" type="pres">
      <dgm:prSet presAssocID="{E1FD4955-B612-49BD-A873-0A461E500EC2}" presName="sibSpaceFour" presStyleCnt="0"/>
      <dgm:spPr/>
    </dgm:pt>
    <dgm:pt modelId="{911DAB3F-33CB-4F63-AB3D-A7646161F574}" type="pres">
      <dgm:prSet presAssocID="{4446F08E-AE45-407C-ADE3-8A31521B0752}" presName="vertFour" presStyleCnt="0">
        <dgm:presLayoutVars>
          <dgm:chPref val="3"/>
        </dgm:presLayoutVars>
      </dgm:prSet>
      <dgm:spPr/>
    </dgm:pt>
    <dgm:pt modelId="{C08E0A69-F4BD-4D19-BC45-474FB49E9E1D}" type="pres">
      <dgm:prSet presAssocID="{4446F08E-AE45-407C-ADE3-8A31521B0752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691A0E-6562-4829-B53E-9179058D3D7A}" type="pres">
      <dgm:prSet presAssocID="{4446F08E-AE45-407C-ADE3-8A31521B0752}" presName="horzFour" presStyleCnt="0"/>
      <dgm:spPr/>
    </dgm:pt>
  </dgm:ptLst>
  <dgm:cxnLst>
    <dgm:cxn modelId="{AF9C1218-C313-48E2-BA05-8D2DEF72E1C9}" type="presOf" srcId="{D1A319AC-8A9D-4BDD-B277-81CD3988CE75}" destId="{EDA25C8D-D69F-4074-82FB-9AFCDFF7C9A1}" srcOrd="0" destOrd="0" presId="urn:microsoft.com/office/officeart/2005/8/layout/hierarchy4"/>
    <dgm:cxn modelId="{B6CA3F8E-1C32-4EC7-BC1E-0AAB25709AC5}" type="presOf" srcId="{BC0C48F5-5B40-4303-89CA-5495A59D0FED}" destId="{08123639-9629-49BB-95A8-A1A19EB0104E}" srcOrd="0" destOrd="0" presId="urn:microsoft.com/office/officeart/2005/8/layout/hierarchy4"/>
    <dgm:cxn modelId="{90173E26-1C59-431D-8055-15B50EC3A268}" srcId="{28E89D6D-D80F-4EA6-B412-397568B9F040}" destId="{AFA1FE92-EB74-486C-ACED-26BF9405E5E5}" srcOrd="0" destOrd="0" parTransId="{0B859AB4-42E4-48FC-8302-ADA94A957D75}" sibTransId="{1FD0711F-8757-4FAA-A576-F6E4061B96B2}"/>
    <dgm:cxn modelId="{4DD13A0A-F091-471B-B19D-A44B060E090E}" srcId="{B918E0A6-CC86-430D-A5EE-F3443A6D0810}" destId="{EE4779CD-1D59-47BE-B727-957BC993759F}" srcOrd="1" destOrd="0" parTransId="{8CD59611-BFBD-4E69-929D-8E3E34E30C6E}" sibTransId="{3FE441CA-F847-4632-A82A-8A8DCA811785}"/>
    <dgm:cxn modelId="{445927A8-E618-4E6F-95B6-BC3D455DF80F}" type="presOf" srcId="{B918E0A6-CC86-430D-A5EE-F3443A6D0810}" destId="{D2441D72-0077-498E-9CB1-6A9CD91EBFA3}" srcOrd="0" destOrd="0" presId="urn:microsoft.com/office/officeart/2005/8/layout/hierarchy4"/>
    <dgm:cxn modelId="{9EBA6D6B-C99E-413E-8989-F9CCB242C66B}" type="presOf" srcId="{AFA1FE92-EB74-486C-ACED-26BF9405E5E5}" destId="{4D68B785-A693-4FBE-8198-2876E40B21E8}" srcOrd="0" destOrd="0" presId="urn:microsoft.com/office/officeart/2005/8/layout/hierarchy4"/>
    <dgm:cxn modelId="{D8E69CF9-70C0-4822-9351-2C0245D06337}" type="presOf" srcId="{2B67D63D-C3D3-48EC-8352-ACD8DFC46C17}" destId="{A795D9CA-26E3-4DBB-A007-934D31F5536A}" srcOrd="0" destOrd="0" presId="urn:microsoft.com/office/officeart/2005/8/layout/hierarchy4"/>
    <dgm:cxn modelId="{69AC1730-3CDA-4157-BA1E-595210C3F5AC}" type="presOf" srcId="{EE4779CD-1D59-47BE-B727-957BC993759F}" destId="{D965C3A3-E979-49A2-8B38-5955FCC25858}" srcOrd="0" destOrd="0" presId="urn:microsoft.com/office/officeart/2005/8/layout/hierarchy4"/>
    <dgm:cxn modelId="{B8BAECA9-DF13-425C-9D2C-AC467A3393D1}" srcId="{80362235-EF93-4B95-8CC6-EADB874AFAAC}" destId="{26A2FEA3-17FC-4EE1-A068-EB07195E0CFD}" srcOrd="0" destOrd="0" parTransId="{C1F7EAC7-5A0C-47A2-BAB6-64899C0330A7}" sibTransId="{E1FD4955-B612-49BD-A873-0A461E500EC2}"/>
    <dgm:cxn modelId="{0A2BE4C0-F577-4CF2-B31A-F8892C255893}" type="presOf" srcId="{80362235-EF93-4B95-8CC6-EADB874AFAAC}" destId="{FD97B8DA-827D-48D5-B96B-95D6B4BB3BCF}" srcOrd="0" destOrd="0" presId="urn:microsoft.com/office/officeart/2005/8/layout/hierarchy4"/>
    <dgm:cxn modelId="{955F6A1F-6F24-4263-A811-D0CF89695CF5}" srcId="{AFA1FE92-EB74-486C-ACED-26BF9405E5E5}" destId="{20B16DFD-3C14-43BF-973A-E44455C9E01C}" srcOrd="1" destOrd="0" parTransId="{10FADD2A-D928-4AE3-A2D6-B0791477E294}" sibTransId="{1CC71310-EB3F-49C9-8F89-1EDB2AFCDBAF}"/>
    <dgm:cxn modelId="{225BB35E-25AC-4279-9BBE-3AE220E4571A}" type="presOf" srcId="{28E89D6D-D80F-4EA6-B412-397568B9F040}" destId="{A1ECBD68-024F-4CC6-BA14-2E1C9A1CD5CC}" srcOrd="0" destOrd="0" presId="urn:microsoft.com/office/officeart/2005/8/layout/hierarchy4"/>
    <dgm:cxn modelId="{9BE58790-EC01-49C5-9F47-8928575488FA}" type="presOf" srcId="{26A2FEA3-17FC-4EE1-A068-EB07195E0CFD}" destId="{BA729158-AEDB-4E97-8C66-97CCD6EFB69A}" srcOrd="0" destOrd="0" presId="urn:microsoft.com/office/officeart/2005/8/layout/hierarchy4"/>
    <dgm:cxn modelId="{EA272688-90B2-43B1-8B55-98E101F64FD0}" type="presOf" srcId="{38AEA820-70A7-42B0-8BF7-B215FA16820B}" destId="{B7409BB8-05CB-4E50-847E-379C8A025E8E}" srcOrd="0" destOrd="0" presId="urn:microsoft.com/office/officeart/2005/8/layout/hierarchy4"/>
    <dgm:cxn modelId="{E2343C42-8A87-4CDD-B74D-CFB0AF1527E9}" srcId="{AFA1FE92-EB74-486C-ACED-26BF9405E5E5}" destId="{C1CD41A4-77BC-4DC8-BE5A-AB1B303F94A1}" srcOrd="2" destOrd="0" parTransId="{ACF181B3-4B62-4249-845D-577E63E40A70}" sibTransId="{75B629FA-1786-486F-B409-595285345E2E}"/>
    <dgm:cxn modelId="{5DAF0650-D8EB-4B47-967D-F205F0115CCE}" type="presOf" srcId="{4446F08E-AE45-407C-ADE3-8A31521B0752}" destId="{C08E0A69-F4BD-4D19-BC45-474FB49E9E1D}" srcOrd="0" destOrd="0" presId="urn:microsoft.com/office/officeart/2005/8/layout/hierarchy4"/>
    <dgm:cxn modelId="{B04A4A6C-0B39-4F97-8038-95C2CDBC6E82}" srcId="{AFA1FE92-EB74-486C-ACED-26BF9405E5E5}" destId="{045A865D-E1BF-4143-A30C-458C20B9B26B}" srcOrd="0" destOrd="0" parTransId="{AE574621-2FDB-4056-AC1D-E613A70B22EA}" sibTransId="{4E3B115F-97EB-4D9D-91E9-5C309214BC9F}"/>
    <dgm:cxn modelId="{265F9009-3F81-4A9B-B356-4B14E0B04C4E}" srcId="{EE4779CD-1D59-47BE-B727-957BC993759F}" destId="{D1A319AC-8A9D-4BDD-B277-81CD3988CE75}" srcOrd="0" destOrd="0" parTransId="{76D79575-ECDB-460D-BAE4-EDF2DF774412}" sibTransId="{DD0731A6-E2A7-42E1-AA67-044E0CBCB3B6}"/>
    <dgm:cxn modelId="{5BD90974-9B3C-4760-BCC4-4D578EFA5794}" srcId="{80362235-EF93-4B95-8CC6-EADB874AFAAC}" destId="{4446F08E-AE45-407C-ADE3-8A31521B0752}" srcOrd="1" destOrd="0" parTransId="{56494B57-B93E-4EC3-9DE8-3279E4862AF9}" sibTransId="{5B31E36A-5A76-4D89-A2A4-B9B11E622FE4}"/>
    <dgm:cxn modelId="{BFF05780-BFEA-4FA8-B8AE-EDFD542A6C9C}" type="presOf" srcId="{C1CD41A4-77BC-4DC8-BE5A-AB1B303F94A1}" destId="{A759CABD-F7F7-4FE6-A8AE-7C9DA3EB852D}" srcOrd="0" destOrd="0" presId="urn:microsoft.com/office/officeart/2005/8/layout/hierarchy4"/>
    <dgm:cxn modelId="{44FD6F08-BE91-4639-A7A1-2E46EAE88BE8}" srcId="{D1A319AC-8A9D-4BDD-B277-81CD3988CE75}" destId="{BC0C48F5-5B40-4303-89CA-5495A59D0FED}" srcOrd="0" destOrd="0" parTransId="{484D471F-4CED-4CCB-9465-B46DC6802E63}" sibTransId="{A8DD59DE-BB26-456F-94CA-ADC112DF31A6}"/>
    <dgm:cxn modelId="{F45E032D-2DA5-443C-B8CC-EBBD3A68D169}" type="presOf" srcId="{20B16DFD-3C14-43BF-973A-E44455C9E01C}" destId="{9E318B98-9EBB-4BC5-9BC4-D672750066F3}" srcOrd="0" destOrd="0" presId="urn:microsoft.com/office/officeart/2005/8/layout/hierarchy4"/>
    <dgm:cxn modelId="{27183EAF-0257-4729-8F3F-C1A19E397680}" srcId="{D1A319AC-8A9D-4BDD-B277-81CD3988CE75}" destId="{38AEA820-70A7-42B0-8BF7-B215FA16820B}" srcOrd="1" destOrd="0" parTransId="{A63A40B2-E43F-4D84-99B8-49DC099B9575}" sibTransId="{ABE786A9-92D6-43F9-9CE3-B1B8EF44817E}"/>
    <dgm:cxn modelId="{0494F279-2376-4030-95B9-5639ECCC7F84}" srcId="{B918E0A6-CC86-430D-A5EE-F3443A6D0810}" destId="{28E89D6D-D80F-4EA6-B412-397568B9F040}" srcOrd="0" destOrd="0" parTransId="{D0E7F968-6DA9-41BD-A4E0-E465AF462C80}" sibTransId="{1D57E93A-BD6C-4D00-918C-94D6C5C61890}"/>
    <dgm:cxn modelId="{5D79C8ED-CC7C-4011-A543-67339062D84C}" srcId="{BC0C48F5-5B40-4303-89CA-5495A59D0FED}" destId="{2B67D63D-C3D3-48EC-8352-ACD8DFC46C17}" srcOrd="0" destOrd="0" parTransId="{F22A4993-6795-4F38-A85D-9F12C4C9C86E}" sibTransId="{3656E98F-A4A4-4EAA-AEAC-98E74FDB9823}"/>
    <dgm:cxn modelId="{B93E0B1B-23CD-4DEA-A2D8-239418A3C70C}" type="presOf" srcId="{4032E703-5A51-4931-90B4-D0EE28DDA7B2}" destId="{BD1F8A56-1422-48AB-8A46-F0FBC3C6B2D2}" srcOrd="0" destOrd="0" presId="urn:microsoft.com/office/officeart/2005/8/layout/hierarchy4"/>
    <dgm:cxn modelId="{921E4BBD-E2B0-409B-A937-9FC36ACE5E2D}" srcId="{38AEA820-70A7-42B0-8BF7-B215FA16820B}" destId="{80362235-EF93-4B95-8CC6-EADB874AFAAC}" srcOrd="0" destOrd="0" parTransId="{01CBDCB8-C22D-4199-908A-EA08A596954C}" sibTransId="{EC43CD34-71B2-4BA5-BBB5-F11AB9136735}"/>
    <dgm:cxn modelId="{77A673EC-498A-42F1-8BBC-BE7813DD2A35}" type="presOf" srcId="{045A865D-E1BF-4143-A30C-458C20B9B26B}" destId="{A32C8719-F3C5-4680-AB59-1A2DE8DC8F64}" srcOrd="0" destOrd="0" presId="urn:microsoft.com/office/officeart/2005/8/layout/hierarchy4"/>
    <dgm:cxn modelId="{0C060F19-AED3-4940-92BE-8044E0874485}" srcId="{AFA1FE92-EB74-486C-ACED-26BF9405E5E5}" destId="{4032E703-5A51-4931-90B4-D0EE28DDA7B2}" srcOrd="3" destOrd="0" parTransId="{39EAD74E-2BE3-4ECE-B9BF-BBED5C6C2B04}" sibTransId="{746339EF-8614-4192-8F03-F556B8413668}"/>
    <dgm:cxn modelId="{9B1248C2-4694-4108-8235-97D443902CA3}" type="presParOf" srcId="{D2441D72-0077-498E-9CB1-6A9CD91EBFA3}" destId="{91ECA6ED-F933-441E-BA49-2C99C82723AA}" srcOrd="0" destOrd="0" presId="urn:microsoft.com/office/officeart/2005/8/layout/hierarchy4"/>
    <dgm:cxn modelId="{1F6B35F9-4E3F-47CB-A959-3FA208C78359}" type="presParOf" srcId="{91ECA6ED-F933-441E-BA49-2C99C82723AA}" destId="{A1ECBD68-024F-4CC6-BA14-2E1C9A1CD5CC}" srcOrd="0" destOrd="0" presId="urn:microsoft.com/office/officeart/2005/8/layout/hierarchy4"/>
    <dgm:cxn modelId="{BC1337F6-4079-4B3C-B256-4CB03D2C0CA0}" type="presParOf" srcId="{91ECA6ED-F933-441E-BA49-2C99C82723AA}" destId="{3C0E1382-C151-4665-9354-6EB1E485B851}" srcOrd="1" destOrd="0" presId="urn:microsoft.com/office/officeart/2005/8/layout/hierarchy4"/>
    <dgm:cxn modelId="{FB1F9C3E-A49D-454D-9FDB-BE67430CE675}" type="presParOf" srcId="{91ECA6ED-F933-441E-BA49-2C99C82723AA}" destId="{80D72228-360E-4886-94BE-88AAE91473F0}" srcOrd="2" destOrd="0" presId="urn:microsoft.com/office/officeart/2005/8/layout/hierarchy4"/>
    <dgm:cxn modelId="{32D11824-C640-404A-B9C2-1052800359D8}" type="presParOf" srcId="{80D72228-360E-4886-94BE-88AAE91473F0}" destId="{E12CF4BD-D9DC-4B48-927B-B44ABA009918}" srcOrd="0" destOrd="0" presId="urn:microsoft.com/office/officeart/2005/8/layout/hierarchy4"/>
    <dgm:cxn modelId="{542ADB9A-CED9-475C-9736-442951A2DE66}" type="presParOf" srcId="{E12CF4BD-D9DC-4B48-927B-B44ABA009918}" destId="{4D68B785-A693-4FBE-8198-2876E40B21E8}" srcOrd="0" destOrd="0" presId="urn:microsoft.com/office/officeart/2005/8/layout/hierarchy4"/>
    <dgm:cxn modelId="{FBAFFF6E-E2FE-4767-886A-CD291056F91C}" type="presParOf" srcId="{E12CF4BD-D9DC-4B48-927B-B44ABA009918}" destId="{42F32887-49DB-4F46-B628-1F94292FA816}" srcOrd="1" destOrd="0" presId="urn:microsoft.com/office/officeart/2005/8/layout/hierarchy4"/>
    <dgm:cxn modelId="{C0FE3138-BA7B-4635-B539-997E799CF8F1}" type="presParOf" srcId="{E12CF4BD-D9DC-4B48-927B-B44ABA009918}" destId="{961F0436-2831-40F0-BB20-38F928D43136}" srcOrd="2" destOrd="0" presId="urn:microsoft.com/office/officeart/2005/8/layout/hierarchy4"/>
    <dgm:cxn modelId="{01C186FE-1EC3-42E6-A35D-DEC538AA2B59}" type="presParOf" srcId="{961F0436-2831-40F0-BB20-38F928D43136}" destId="{1ACA47C6-8C76-4EE7-93E9-48CEAD092913}" srcOrd="0" destOrd="0" presId="urn:microsoft.com/office/officeart/2005/8/layout/hierarchy4"/>
    <dgm:cxn modelId="{0439A933-2697-4595-A8CD-2B05278F3B81}" type="presParOf" srcId="{1ACA47C6-8C76-4EE7-93E9-48CEAD092913}" destId="{A32C8719-F3C5-4680-AB59-1A2DE8DC8F64}" srcOrd="0" destOrd="0" presId="urn:microsoft.com/office/officeart/2005/8/layout/hierarchy4"/>
    <dgm:cxn modelId="{6704EA6B-ACF7-4E17-A9AF-89F71F6922FC}" type="presParOf" srcId="{1ACA47C6-8C76-4EE7-93E9-48CEAD092913}" destId="{4D732F77-B2EE-4EC4-AB99-03C92366FF31}" srcOrd="1" destOrd="0" presId="urn:microsoft.com/office/officeart/2005/8/layout/hierarchy4"/>
    <dgm:cxn modelId="{1D7A33FE-4B8B-4276-B943-F13753899D47}" type="presParOf" srcId="{961F0436-2831-40F0-BB20-38F928D43136}" destId="{D82426A0-0CB0-46D4-8022-AF1D950EE2BA}" srcOrd="1" destOrd="0" presId="urn:microsoft.com/office/officeart/2005/8/layout/hierarchy4"/>
    <dgm:cxn modelId="{30E38F78-0BB3-47EC-8E54-C511126806A9}" type="presParOf" srcId="{961F0436-2831-40F0-BB20-38F928D43136}" destId="{4A2BA68F-5CB9-4F21-97A7-3BE43D4BD4DC}" srcOrd="2" destOrd="0" presId="urn:microsoft.com/office/officeart/2005/8/layout/hierarchy4"/>
    <dgm:cxn modelId="{36D295C0-41F3-4A89-AB9B-1EDC4084E20B}" type="presParOf" srcId="{4A2BA68F-5CB9-4F21-97A7-3BE43D4BD4DC}" destId="{9E318B98-9EBB-4BC5-9BC4-D672750066F3}" srcOrd="0" destOrd="0" presId="urn:microsoft.com/office/officeart/2005/8/layout/hierarchy4"/>
    <dgm:cxn modelId="{2FB1B605-E672-4D89-8A6C-1E21889F7692}" type="presParOf" srcId="{4A2BA68F-5CB9-4F21-97A7-3BE43D4BD4DC}" destId="{2C7D80C0-1917-4822-B933-1446B6132CA5}" srcOrd="1" destOrd="0" presId="urn:microsoft.com/office/officeart/2005/8/layout/hierarchy4"/>
    <dgm:cxn modelId="{5E50A1B8-A9E2-4439-BE29-E658422B3A32}" type="presParOf" srcId="{961F0436-2831-40F0-BB20-38F928D43136}" destId="{5F5A67BD-A31B-43D3-8934-33FC4BB7CC2C}" srcOrd="3" destOrd="0" presId="urn:microsoft.com/office/officeart/2005/8/layout/hierarchy4"/>
    <dgm:cxn modelId="{596E325F-5690-4124-9DE8-4D9E6DA7478F}" type="presParOf" srcId="{961F0436-2831-40F0-BB20-38F928D43136}" destId="{F36C0530-8C0A-4168-8446-535F938BE4A5}" srcOrd="4" destOrd="0" presId="urn:microsoft.com/office/officeart/2005/8/layout/hierarchy4"/>
    <dgm:cxn modelId="{381D1B81-4CCD-4EEE-BEB2-3DAC046604D3}" type="presParOf" srcId="{F36C0530-8C0A-4168-8446-535F938BE4A5}" destId="{A759CABD-F7F7-4FE6-A8AE-7C9DA3EB852D}" srcOrd="0" destOrd="0" presId="urn:microsoft.com/office/officeart/2005/8/layout/hierarchy4"/>
    <dgm:cxn modelId="{7D665E82-9610-45B8-9D82-D815F86BB044}" type="presParOf" srcId="{F36C0530-8C0A-4168-8446-535F938BE4A5}" destId="{6956E9F8-F702-42A9-8035-1CF8EDFBFEB0}" srcOrd="1" destOrd="0" presId="urn:microsoft.com/office/officeart/2005/8/layout/hierarchy4"/>
    <dgm:cxn modelId="{62586CBF-5169-45B8-9EF4-1479625B867B}" type="presParOf" srcId="{961F0436-2831-40F0-BB20-38F928D43136}" destId="{1A7B7C69-7B41-448A-9E19-90D1FE5237FE}" srcOrd="5" destOrd="0" presId="urn:microsoft.com/office/officeart/2005/8/layout/hierarchy4"/>
    <dgm:cxn modelId="{1372D276-9D86-4051-AC26-FA92ED9EAC86}" type="presParOf" srcId="{961F0436-2831-40F0-BB20-38F928D43136}" destId="{CB49A7D6-BBA0-43D0-B110-5141DF1D3787}" srcOrd="6" destOrd="0" presId="urn:microsoft.com/office/officeart/2005/8/layout/hierarchy4"/>
    <dgm:cxn modelId="{EED89E4B-5F38-4BD5-A58C-E55403177A6A}" type="presParOf" srcId="{CB49A7D6-BBA0-43D0-B110-5141DF1D3787}" destId="{BD1F8A56-1422-48AB-8A46-F0FBC3C6B2D2}" srcOrd="0" destOrd="0" presId="urn:microsoft.com/office/officeart/2005/8/layout/hierarchy4"/>
    <dgm:cxn modelId="{0FC1B1E3-6125-45E5-8055-DE7F86E7968F}" type="presParOf" srcId="{CB49A7D6-BBA0-43D0-B110-5141DF1D3787}" destId="{60E0763B-0592-4996-8EE3-5E4CA289EE72}" srcOrd="1" destOrd="0" presId="urn:microsoft.com/office/officeart/2005/8/layout/hierarchy4"/>
    <dgm:cxn modelId="{7C461A9B-D226-4A81-8C0D-6657D46C9BA1}" type="presParOf" srcId="{D2441D72-0077-498E-9CB1-6A9CD91EBFA3}" destId="{71FD4EBF-1B86-4536-8258-53533CDB6880}" srcOrd="1" destOrd="0" presId="urn:microsoft.com/office/officeart/2005/8/layout/hierarchy4"/>
    <dgm:cxn modelId="{63F1D6C1-77E7-4F59-A007-E0F4CCD5A0E6}" type="presParOf" srcId="{D2441D72-0077-498E-9CB1-6A9CD91EBFA3}" destId="{7190A363-20BB-4879-BE5D-311EC56A27C3}" srcOrd="2" destOrd="0" presId="urn:microsoft.com/office/officeart/2005/8/layout/hierarchy4"/>
    <dgm:cxn modelId="{BDB12787-AFEF-464A-992D-55256DFAED8C}" type="presParOf" srcId="{7190A363-20BB-4879-BE5D-311EC56A27C3}" destId="{D965C3A3-E979-49A2-8B38-5955FCC25858}" srcOrd="0" destOrd="0" presId="urn:microsoft.com/office/officeart/2005/8/layout/hierarchy4"/>
    <dgm:cxn modelId="{7C57B476-6142-4DF4-90D3-AD8A8AD26D73}" type="presParOf" srcId="{7190A363-20BB-4879-BE5D-311EC56A27C3}" destId="{89BB4C31-BE49-48E7-A562-1CB7113328E8}" srcOrd="1" destOrd="0" presId="urn:microsoft.com/office/officeart/2005/8/layout/hierarchy4"/>
    <dgm:cxn modelId="{D882FFEF-9DD5-436A-A9DE-140820DBBD97}" type="presParOf" srcId="{7190A363-20BB-4879-BE5D-311EC56A27C3}" destId="{5CCFD805-8ED9-4544-B08D-A8253099D81A}" srcOrd="2" destOrd="0" presId="urn:microsoft.com/office/officeart/2005/8/layout/hierarchy4"/>
    <dgm:cxn modelId="{1A4C00B7-CC66-4FF5-A372-9638B84449AE}" type="presParOf" srcId="{5CCFD805-8ED9-4544-B08D-A8253099D81A}" destId="{7D8D141E-F10C-4788-83CA-01FB86552634}" srcOrd="0" destOrd="0" presId="urn:microsoft.com/office/officeart/2005/8/layout/hierarchy4"/>
    <dgm:cxn modelId="{D7DD508D-0E86-4CFF-A94E-F34832973926}" type="presParOf" srcId="{7D8D141E-F10C-4788-83CA-01FB86552634}" destId="{EDA25C8D-D69F-4074-82FB-9AFCDFF7C9A1}" srcOrd="0" destOrd="0" presId="urn:microsoft.com/office/officeart/2005/8/layout/hierarchy4"/>
    <dgm:cxn modelId="{9FC10BA8-3A97-430C-BE47-5F1523924CE2}" type="presParOf" srcId="{7D8D141E-F10C-4788-83CA-01FB86552634}" destId="{BC4F88AC-FA0A-4A35-80E9-933479E5E0E9}" srcOrd="1" destOrd="0" presId="urn:microsoft.com/office/officeart/2005/8/layout/hierarchy4"/>
    <dgm:cxn modelId="{0DC8A807-0E3D-435D-B92E-E4414BF83D94}" type="presParOf" srcId="{7D8D141E-F10C-4788-83CA-01FB86552634}" destId="{85C7C4E9-BFD3-4595-8F1A-5EDF23D66EA1}" srcOrd="2" destOrd="0" presId="urn:microsoft.com/office/officeart/2005/8/layout/hierarchy4"/>
    <dgm:cxn modelId="{A4B3F37A-074B-4BE0-B90A-17155BF090FB}" type="presParOf" srcId="{85C7C4E9-BFD3-4595-8F1A-5EDF23D66EA1}" destId="{16E7F2DD-7BD0-4BC4-A35A-3AB028F2B4DB}" srcOrd="0" destOrd="0" presId="urn:microsoft.com/office/officeart/2005/8/layout/hierarchy4"/>
    <dgm:cxn modelId="{376878DB-83AC-466A-87D7-23E67E36D670}" type="presParOf" srcId="{16E7F2DD-7BD0-4BC4-A35A-3AB028F2B4DB}" destId="{08123639-9629-49BB-95A8-A1A19EB0104E}" srcOrd="0" destOrd="0" presId="urn:microsoft.com/office/officeart/2005/8/layout/hierarchy4"/>
    <dgm:cxn modelId="{5E96D2E1-BE5A-48DA-BC4D-59E04CED0EC1}" type="presParOf" srcId="{16E7F2DD-7BD0-4BC4-A35A-3AB028F2B4DB}" destId="{5BE2A2BD-B221-4693-AF4A-70BC0E73933C}" srcOrd="1" destOrd="0" presId="urn:microsoft.com/office/officeart/2005/8/layout/hierarchy4"/>
    <dgm:cxn modelId="{3246D432-93ED-448D-A6DA-73E963F18FA5}" type="presParOf" srcId="{16E7F2DD-7BD0-4BC4-A35A-3AB028F2B4DB}" destId="{C4396AB1-58A3-490F-9321-97BA6951E900}" srcOrd="2" destOrd="0" presId="urn:microsoft.com/office/officeart/2005/8/layout/hierarchy4"/>
    <dgm:cxn modelId="{047FE694-5832-4B6B-9247-1F21903488B8}" type="presParOf" srcId="{C4396AB1-58A3-490F-9321-97BA6951E900}" destId="{7CBF63A3-9448-4205-A26F-88FD9BA8E01A}" srcOrd="0" destOrd="0" presId="urn:microsoft.com/office/officeart/2005/8/layout/hierarchy4"/>
    <dgm:cxn modelId="{E0710F89-A8E0-4C3A-8979-CC0388149A42}" type="presParOf" srcId="{7CBF63A3-9448-4205-A26F-88FD9BA8E01A}" destId="{A795D9CA-26E3-4DBB-A007-934D31F5536A}" srcOrd="0" destOrd="0" presId="urn:microsoft.com/office/officeart/2005/8/layout/hierarchy4"/>
    <dgm:cxn modelId="{7B280ACA-B036-4F11-967E-DE6262CEB3F4}" type="presParOf" srcId="{7CBF63A3-9448-4205-A26F-88FD9BA8E01A}" destId="{BF2DFA16-70E9-49F0-832A-455C009310B8}" srcOrd="1" destOrd="0" presId="urn:microsoft.com/office/officeart/2005/8/layout/hierarchy4"/>
    <dgm:cxn modelId="{FA504335-150B-4D8E-B2DF-29022AFE556C}" type="presParOf" srcId="{85C7C4E9-BFD3-4595-8F1A-5EDF23D66EA1}" destId="{D4A73AE8-36C6-4699-9319-CE2EED1DD61B}" srcOrd="1" destOrd="0" presId="urn:microsoft.com/office/officeart/2005/8/layout/hierarchy4"/>
    <dgm:cxn modelId="{2DE7A0A4-8124-4EF8-8BAD-2A07C090DF87}" type="presParOf" srcId="{85C7C4E9-BFD3-4595-8F1A-5EDF23D66EA1}" destId="{370F2327-4B85-4D33-84F4-0DEA1E7C02A0}" srcOrd="2" destOrd="0" presId="urn:microsoft.com/office/officeart/2005/8/layout/hierarchy4"/>
    <dgm:cxn modelId="{034078B9-3910-42A2-8121-619735B2630F}" type="presParOf" srcId="{370F2327-4B85-4D33-84F4-0DEA1E7C02A0}" destId="{B7409BB8-05CB-4E50-847E-379C8A025E8E}" srcOrd="0" destOrd="0" presId="urn:microsoft.com/office/officeart/2005/8/layout/hierarchy4"/>
    <dgm:cxn modelId="{D2017A6F-0563-4EEB-8DC6-AEAE8FA0F572}" type="presParOf" srcId="{370F2327-4B85-4D33-84F4-0DEA1E7C02A0}" destId="{A6291021-1A8C-4E3D-8682-14065585BF28}" srcOrd="1" destOrd="0" presId="urn:microsoft.com/office/officeart/2005/8/layout/hierarchy4"/>
    <dgm:cxn modelId="{67809189-F0DB-4C06-8D89-60C005854AFD}" type="presParOf" srcId="{370F2327-4B85-4D33-84F4-0DEA1E7C02A0}" destId="{76394284-AD1F-4DAB-A269-24F855CE216B}" srcOrd="2" destOrd="0" presId="urn:microsoft.com/office/officeart/2005/8/layout/hierarchy4"/>
    <dgm:cxn modelId="{D1663ED9-557F-42D9-865D-BCC46F52C227}" type="presParOf" srcId="{76394284-AD1F-4DAB-A269-24F855CE216B}" destId="{C3CDAA19-17B5-4357-AA9B-C37807E8573A}" srcOrd="0" destOrd="0" presId="urn:microsoft.com/office/officeart/2005/8/layout/hierarchy4"/>
    <dgm:cxn modelId="{05237FE2-1A84-40CD-A865-8D55A34B2C5F}" type="presParOf" srcId="{C3CDAA19-17B5-4357-AA9B-C37807E8573A}" destId="{FD97B8DA-827D-48D5-B96B-95D6B4BB3BCF}" srcOrd="0" destOrd="0" presId="urn:microsoft.com/office/officeart/2005/8/layout/hierarchy4"/>
    <dgm:cxn modelId="{21C874C5-2BD4-493C-94B2-F271CA78A4F5}" type="presParOf" srcId="{C3CDAA19-17B5-4357-AA9B-C37807E8573A}" destId="{8350DEAE-9B7E-4671-9CE7-9B2E5B2E3ADC}" srcOrd="1" destOrd="0" presId="urn:microsoft.com/office/officeart/2005/8/layout/hierarchy4"/>
    <dgm:cxn modelId="{F1438802-9603-4E47-BC01-31276F884B8D}" type="presParOf" srcId="{C3CDAA19-17B5-4357-AA9B-C37807E8573A}" destId="{38C0FFCF-7501-437C-948B-2C973BD5C94D}" srcOrd="2" destOrd="0" presId="urn:microsoft.com/office/officeart/2005/8/layout/hierarchy4"/>
    <dgm:cxn modelId="{7B9157B3-EC9D-4917-B2E0-5776204D31AD}" type="presParOf" srcId="{38C0FFCF-7501-437C-948B-2C973BD5C94D}" destId="{916A66C6-A4EB-4C88-B199-89A677038FBA}" srcOrd="0" destOrd="0" presId="urn:microsoft.com/office/officeart/2005/8/layout/hierarchy4"/>
    <dgm:cxn modelId="{87A67B60-E36C-4A37-8382-E666EC12C2B3}" type="presParOf" srcId="{916A66C6-A4EB-4C88-B199-89A677038FBA}" destId="{BA729158-AEDB-4E97-8C66-97CCD6EFB69A}" srcOrd="0" destOrd="0" presId="urn:microsoft.com/office/officeart/2005/8/layout/hierarchy4"/>
    <dgm:cxn modelId="{BA80FF07-F7E0-4323-910F-64AAD731CBE7}" type="presParOf" srcId="{916A66C6-A4EB-4C88-B199-89A677038FBA}" destId="{CDE711DB-9B75-44CC-8A6B-3A8BFD5EC3B6}" srcOrd="1" destOrd="0" presId="urn:microsoft.com/office/officeart/2005/8/layout/hierarchy4"/>
    <dgm:cxn modelId="{57E26C65-42D6-4DC8-A867-8A652CAF34F3}" type="presParOf" srcId="{38C0FFCF-7501-437C-948B-2C973BD5C94D}" destId="{61EEC9F3-55D6-4D0E-A8B5-1849CE969826}" srcOrd="1" destOrd="0" presId="urn:microsoft.com/office/officeart/2005/8/layout/hierarchy4"/>
    <dgm:cxn modelId="{162642B1-EA78-4BAF-9383-BB57F8816FDA}" type="presParOf" srcId="{38C0FFCF-7501-437C-948B-2C973BD5C94D}" destId="{911DAB3F-33CB-4F63-AB3D-A7646161F574}" srcOrd="2" destOrd="0" presId="urn:microsoft.com/office/officeart/2005/8/layout/hierarchy4"/>
    <dgm:cxn modelId="{4308AC23-F63A-4549-903A-74DD933B9B4E}" type="presParOf" srcId="{911DAB3F-33CB-4F63-AB3D-A7646161F574}" destId="{C08E0A69-F4BD-4D19-BC45-474FB49E9E1D}" srcOrd="0" destOrd="0" presId="urn:microsoft.com/office/officeart/2005/8/layout/hierarchy4"/>
    <dgm:cxn modelId="{098A5AF1-479E-481C-A527-EE212ADB4E11}" type="presParOf" srcId="{911DAB3F-33CB-4F63-AB3D-A7646161F574}" destId="{7A691A0E-6562-4829-B53E-9179058D3D7A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DB727-F6AD-4063-996B-223BBF2547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05E85-8119-457F-BAB8-0D2261D02EB6}">
      <dgm:prSet phldrT="[Text]" custT="1"/>
      <dgm:spPr/>
      <dgm:t>
        <a:bodyPr/>
        <a:lstStyle/>
        <a:p>
          <a:pPr algn="ctr"/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Current_Route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== </a:t>
          </a:r>
          <a:b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endParaRPr lang="en-US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B35F6-B5B3-45AA-AE86-63D110E534B3}" type="parTrans" cxnId="{640EC30F-7745-4F84-AD0B-8E7EFAD6AD2D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F5211-604E-454D-AF37-F9F69B83174E}" type="sibTrans" cxnId="{640EC30F-7745-4F84-AD0B-8E7EFAD6AD2D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43DBD-ECE5-4585-AA8A-677FF7144ABB}">
      <dgm:prSet phldrT="[Text]" custT="1"/>
      <dgm:spPr/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&gt;=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YX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C97CA-37DE-4179-AE45-6AC0FA255F53}" type="parTrans" cxnId="{B753C365-1FF8-4FA6-8D22-867F687CC294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7D830-B0EE-474C-A3C3-0A053CA7D2B9}" type="sibTrans" cxnId="{B753C365-1FF8-4FA6-8D22-867F687CC294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2BB88-02DE-4319-A3A8-54766E41E620}">
      <dgm:prSet phldrT="[Text]" custT="1"/>
      <dgm:spPr/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=&lt;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XY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FDC66-F695-46F5-888B-86151B21E4BA}" type="parTrans" cxnId="{6D7D197B-3B61-41CC-A15A-74F3A32CEC88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F4815-5A1D-45C5-8E5B-DA09D041B382}" type="sibTrans" cxnId="{6D7D197B-3B61-41CC-A15A-74F3A32CEC88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89C74-CF0D-4054-A676-55EA279DE8B4}">
      <dgm:prSet phldrT="[Text]" custT="1"/>
      <dgm:spPr/>
      <dgm:t>
        <a:bodyPr/>
        <a:lstStyle/>
        <a:p>
          <a:pPr algn="ctr"/>
          <a:r>
            <a:rPr lang="en-US" sz="2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Current_Route</a:t>
          </a: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== </a:t>
          </a:r>
          <a:b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endParaRPr lang="en-US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4F0DE-F80A-4D66-BA14-C0BECF2357AC}" type="parTrans" cxnId="{8648C936-1770-40F3-BE0D-CDD93E061989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FC798-80B2-449C-8A57-EAE314BD46AA}" type="sibTrans" cxnId="{8648C936-1770-40F3-BE0D-CDD93E061989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7143C-28C7-49D7-B7BF-F81F43FE26C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&gt;=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YX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EE2CC-F283-4D34-92F3-3F35CB288E63}" type="parTrans" cxnId="{4E07BC68-66DD-4926-94C3-1BA0314571EB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44BFB-E7BF-4942-B531-B3966DF5AAFC}" type="sibTrans" cxnId="{4E07BC68-66DD-4926-94C3-1BA0314571EB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87984-D880-4CD9-88B7-F2EC161EADDB}">
      <dgm:prSet phldrT="[Text]" custT="1"/>
      <dgm:spPr/>
      <dgm:t>
        <a:bodyPr/>
        <a:lstStyle/>
        <a:p>
          <a:pPr rtl="0"/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=&lt;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rtl="0"/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XY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9D866-CBD8-4AC6-AB39-5F9541CB0C2A}" type="parTrans" cxnId="{D760B0A5-2657-4304-BF27-DDFE89F17353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F2EF6-D361-4DBA-AB0B-D901B7AE769A}" type="sibTrans" cxnId="{D760B0A5-2657-4304-BF27-DDFE89F17353}">
      <dgm:prSet/>
      <dgm:spPr/>
      <dgm:t>
        <a:bodyPr/>
        <a:lstStyle/>
        <a:p>
          <a:endParaRPr lang="en-US" sz="1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C44DF-3D0B-4CE8-B95A-836C1B029865}" type="pres">
      <dgm:prSet presAssocID="{8CDDB727-F6AD-4063-996B-223BBF2547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EC1A5C-2D23-4C92-8CAA-CFEFC6E44687}" type="pres">
      <dgm:prSet presAssocID="{4DB05E85-8119-457F-BAB8-0D2261D02EB6}" presName="thickLine" presStyleLbl="alignNode1" presStyleIdx="0" presStyleCnt="2"/>
      <dgm:spPr/>
    </dgm:pt>
    <dgm:pt modelId="{BE323EF6-A81E-4ECA-B85B-6E443DF72BDC}" type="pres">
      <dgm:prSet presAssocID="{4DB05E85-8119-457F-BAB8-0D2261D02EB6}" presName="horz1" presStyleCnt="0"/>
      <dgm:spPr/>
    </dgm:pt>
    <dgm:pt modelId="{669B2991-82C8-4B8A-9671-A1469F818446}" type="pres">
      <dgm:prSet presAssocID="{4DB05E85-8119-457F-BAB8-0D2261D02EB6}" presName="tx1" presStyleLbl="revTx" presStyleIdx="0" presStyleCnt="6"/>
      <dgm:spPr/>
      <dgm:t>
        <a:bodyPr/>
        <a:lstStyle/>
        <a:p>
          <a:endParaRPr lang="en-US"/>
        </a:p>
      </dgm:t>
    </dgm:pt>
    <dgm:pt modelId="{89CDD7B6-73AA-4338-BEC5-8422C0FC3BFE}" type="pres">
      <dgm:prSet presAssocID="{4DB05E85-8119-457F-BAB8-0D2261D02EB6}" presName="vert1" presStyleCnt="0"/>
      <dgm:spPr/>
    </dgm:pt>
    <dgm:pt modelId="{29835F83-F3E5-4339-B0FC-F290E252AAC6}" type="pres">
      <dgm:prSet presAssocID="{A7943DBD-ECE5-4585-AA8A-677FF7144ABB}" presName="vertSpace2a" presStyleCnt="0"/>
      <dgm:spPr/>
    </dgm:pt>
    <dgm:pt modelId="{C84F30B1-EC55-42AC-B671-42E4E0436CC3}" type="pres">
      <dgm:prSet presAssocID="{A7943DBD-ECE5-4585-AA8A-677FF7144ABB}" presName="horz2" presStyleCnt="0"/>
      <dgm:spPr/>
    </dgm:pt>
    <dgm:pt modelId="{EF433702-E3A3-4173-8F11-53D388042AE7}" type="pres">
      <dgm:prSet presAssocID="{A7943DBD-ECE5-4585-AA8A-677FF7144ABB}" presName="horzSpace2" presStyleCnt="0"/>
      <dgm:spPr/>
    </dgm:pt>
    <dgm:pt modelId="{E8686078-4F66-4B2A-9AF5-B3E6B800884B}" type="pres">
      <dgm:prSet presAssocID="{A7943DBD-ECE5-4585-AA8A-677FF7144ABB}" presName="tx2" presStyleLbl="revTx" presStyleIdx="1" presStyleCnt="6"/>
      <dgm:spPr/>
      <dgm:t>
        <a:bodyPr/>
        <a:lstStyle/>
        <a:p>
          <a:endParaRPr lang="en-US"/>
        </a:p>
      </dgm:t>
    </dgm:pt>
    <dgm:pt modelId="{26D4DC82-F778-419E-A480-FE3527913DC7}" type="pres">
      <dgm:prSet presAssocID="{A7943DBD-ECE5-4585-AA8A-677FF7144ABB}" presName="vert2" presStyleCnt="0"/>
      <dgm:spPr/>
    </dgm:pt>
    <dgm:pt modelId="{8957B473-0CA5-48A7-B452-2DE1CB9735D6}" type="pres">
      <dgm:prSet presAssocID="{A7943DBD-ECE5-4585-AA8A-677FF7144ABB}" presName="thinLine2b" presStyleLbl="callout" presStyleIdx="0" presStyleCnt="4"/>
      <dgm:spPr/>
    </dgm:pt>
    <dgm:pt modelId="{F6F5CAA8-DF3A-42B2-A305-140093911741}" type="pres">
      <dgm:prSet presAssocID="{A7943DBD-ECE5-4585-AA8A-677FF7144ABB}" presName="vertSpace2b" presStyleCnt="0"/>
      <dgm:spPr/>
    </dgm:pt>
    <dgm:pt modelId="{57BDA70C-29CE-40F7-9F8E-E39A6BFFD46B}" type="pres">
      <dgm:prSet presAssocID="{5F82BB88-02DE-4319-A3A8-54766E41E620}" presName="horz2" presStyleCnt="0"/>
      <dgm:spPr/>
    </dgm:pt>
    <dgm:pt modelId="{9035C83C-A181-4124-8875-DCC0224134D4}" type="pres">
      <dgm:prSet presAssocID="{5F82BB88-02DE-4319-A3A8-54766E41E620}" presName="horzSpace2" presStyleCnt="0"/>
      <dgm:spPr/>
    </dgm:pt>
    <dgm:pt modelId="{D5CA496A-E667-42DD-862D-2995492C0CD2}" type="pres">
      <dgm:prSet presAssocID="{5F82BB88-02DE-4319-A3A8-54766E41E620}" presName="tx2" presStyleLbl="revTx" presStyleIdx="2" presStyleCnt="6"/>
      <dgm:spPr/>
      <dgm:t>
        <a:bodyPr/>
        <a:lstStyle/>
        <a:p>
          <a:endParaRPr lang="en-US"/>
        </a:p>
      </dgm:t>
    </dgm:pt>
    <dgm:pt modelId="{201F6DA0-5664-432F-8BA6-9EBCBC70E9B6}" type="pres">
      <dgm:prSet presAssocID="{5F82BB88-02DE-4319-A3A8-54766E41E620}" presName="vert2" presStyleCnt="0"/>
      <dgm:spPr/>
    </dgm:pt>
    <dgm:pt modelId="{79C061B0-6D72-4ED5-AA76-52CDA9D57BAE}" type="pres">
      <dgm:prSet presAssocID="{5F82BB88-02DE-4319-A3A8-54766E41E620}" presName="thinLine2b" presStyleLbl="callout" presStyleIdx="1" presStyleCnt="4"/>
      <dgm:spPr/>
    </dgm:pt>
    <dgm:pt modelId="{7BEB0A40-9B7A-4857-86E6-C0D5B685B19D}" type="pres">
      <dgm:prSet presAssocID="{5F82BB88-02DE-4319-A3A8-54766E41E620}" presName="vertSpace2b" presStyleCnt="0"/>
      <dgm:spPr/>
    </dgm:pt>
    <dgm:pt modelId="{FB3D4446-1BDE-48A9-ADB8-9F8610D29323}" type="pres">
      <dgm:prSet presAssocID="{B9289C74-CF0D-4054-A676-55EA279DE8B4}" presName="thickLine" presStyleLbl="alignNode1" presStyleIdx="1" presStyleCnt="2"/>
      <dgm:spPr/>
    </dgm:pt>
    <dgm:pt modelId="{C3BF6DDB-8FFB-4098-86D2-14F8CF86D979}" type="pres">
      <dgm:prSet presAssocID="{B9289C74-CF0D-4054-A676-55EA279DE8B4}" presName="horz1" presStyleCnt="0"/>
      <dgm:spPr/>
    </dgm:pt>
    <dgm:pt modelId="{3C2A0AA7-617D-4084-A28F-35CF4F3B2FBA}" type="pres">
      <dgm:prSet presAssocID="{B9289C74-CF0D-4054-A676-55EA279DE8B4}" presName="tx1" presStyleLbl="revTx" presStyleIdx="3" presStyleCnt="6"/>
      <dgm:spPr/>
      <dgm:t>
        <a:bodyPr/>
        <a:lstStyle/>
        <a:p>
          <a:endParaRPr lang="en-US"/>
        </a:p>
      </dgm:t>
    </dgm:pt>
    <dgm:pt modelId="{AD43AFB7-46E4-4B32-A933-7977B1319998}" type="pres">
      <dgm:prSet presAssocID="{B9289C74-CF0D-4054-A676-55EA279DE8B4}" presName="vert1" presStyleCnt="0"/>
      <dgm:spPr/>
    </dgm:pt>
    <dgm:pt modelId="{DE85972D-C394-4F27-877B-FE476EE396DB}" type="pres">
      <dgm:prSet presAssocID="{0BA7143C-28C7-49D7-B7BF-F81F43FE26C2}" presName="vertSpace2a" presStyleCnt="0"/>
      <dgm:spPr/>
    </dgm:pt>
    <dgm:pt modelId="{539B00BC-CE17-4818-8C39-F3310872BDC3}" type="pres">
      <dgm:prSet presAssocID="{0BA7143C-28C7-49D7-B7BF-F81F43FE26C2}" presName="horz2" presStyleCnt="0"/>
      <dgm:spPr/>
    </dgm:pt>
    <dgm:pt modelId="{E4124AFE-F276-4509-97E9-F17C1F14B0B6}" type="pres">
      <dgm:prSet presAssocID="{0BA7143C-28C7-49D7-B7BF-F81F43FE26C2}" presName="horzSpace2" presStyleCnt="0"/>
      <dgm:spPr/>
    </dgm:pt>
    <dgm:pt modelId="{37744614-CD1B-4638-94F5-31F5F7CD5D2D}" type="pres">
      <dgm:prSet presAssocID="{0BA7143C-28C7-49D7-B7BF-F81F43FE26C2}" presName="tx2" presStyleLbl="revTx" presStyleIdx="4" presStyleCnt="6"/>
      <dgm:spPr/>
      <dgm:t>
        <a:bodyPr/>
        <a:lstStyle/>
        <a:p>
          <a:endParaRPr lang="en-US"/>
        </a:p>
      </dgm:t>
    </dgm:pt>
    <dgm:pt modelId="{B1AC05DB-77F5-48A5-A76A-1D5396F990FA}" type="pres">
      <dgm:prSet presAssocID="{0BA7143C-28C7-49D7-B7BF-F81F43FE26C2}" presName="vert2" presStyleCnt="0"/>
      <dgm:spPr/>
    </dgm:pt>
    <dgm:pt modelId="{4F45BB4C-2AFC-486E-8C39-FCEFC9BE2466}" type="pres">
      <dgm:prSet presAssocID="{0BA7143C-28C7-49D7-B7BF-F81F43FE26C2}" presName="thinLine2b" presStyleLbl="callout" presStyleIdx="2" presStyleCnt="4"/>
      <dgm:spPr/>
    </dgm:pt>
    <dgm:pt modelId="{C7343D23-1709-417A-A6AF-EF0284944FB8}" type="pres">
      <dgm:prSet presAssocID="{0BA7143C-28C7-49D7-B7BF-F81F43FE26C2}" presName="vertSpace2b" presStyleCnt="0"/>
      <dgm:spPr/>
    </dgm:pt>
    <dgm:pt modelId="{216CEE12-D36C-4A84-8EA5-45A1A863953F}" type="pres">
      <dgm:prSet presAssocID="{54487984-D880-4CD9-88B7-F2EC161EADDB}" presName="horz2" presStyleCnt="0"/>
      <dgm:spPr/>
    </dgm:pt>
    <dgm:pt modelId="{E7A590AF-996A-46B0-B015-840DDB626D22}" type="pres">
      <dgm:prSet presAssocID="{54487984-D880-4CD9-88B7-F2EC161EADDB}" presName="horzSpace2" presStyleCnt="0"/>
      <dgm:spPr/>
    </dgm:pt>
    <dgm:pt modelId="{852A49C4-CD09-419C-A0FD-4E02AC4773A8}" type="pres">
      <dgm:prSet presAssocID="{54487984-D880-4CD9-88B7-F2EC161EADDB}" presName="tx2" presStyleLbl="revTx" presStyleIdx="5" presStyleCnt="6"/>
      <dgm:spPr/>
      <dgm:t>
        <a:bodyPr/>
        <a:lstStyle/>
        <a:p>
          <a:endParaRPr lang="en-US"/>
        </a:p>
      </dgm:t>
    </dgm:pt>
    <dgm:pt modelId="{30DB6CDF-E0C6-41E3-955A-98228E338155}" type="pres">
      <dgm:prSet presAssocID="{54487984-D880-4CD9-88B7-F2EC161EADDB}" presName="vert2" presStyleCnt="0"/>
      <dgm:spPr/>
    </dgm:pt>
    <dgm:pt modelId="{9E408EE3-F5E2-4D0A-9EE5-6DB0079D690B}" type="pres">
      <dgm:prSet presAssocID="{54487984-D880-4CD9-88B7-F2EC161EADDB}" presName="thinLine2b" presStyleLbl="callout" presStyleIdx="3" presStyleCnt="4"/>
      <dgm:spPr/>
    </dgm:pt>
    <dgm:pt modelId="{96E46969-E14A-4CAC-81D5-811F37D73DC1}" type="pres">
      <dgm:prSet presAssocID="{54487984-D880-4CD9-88B7-F2EC161EADDB}" presName="vertSpace2b" presStyleCnt="0"/>
      <dgm:spPr/>
    </dgm:pt>
  </dgm:ptLst>
  <dgm:cxnLst>
    <dgm:cxn modelId="{8648C936-1770-40F3-BE0D-CDD93E061989}" srcId="{8CDDB727-F6AD-4063-996B-223BBF2547BC}" destId="{B9289C74-CF0D-4054-A676-55EA279DE8B4}" srcOrd="1" destOrd="0" parTransId="{D4B4F0DE-F80A-4D66-BA14-C0BECF2357AC}" sibTransId="{C38FC798-80B2-449C-8A57-EAE314BD46AA}"/>
    <dgm:cxn modelId="{D4C9F855-F014-41A8-9134-B124C316F6C7}" type="presOf" srcId="{A7943DBD-ECE5-4585-AA8A-677FF7144ABB}" destId="{E8686078-4F66-4B2A-9AF5-B3E6B800884B}" srcOrd="0" destOrd="0" presId="urn:microsoft.com/office/officeart/2008/layout/LinedList"/>
    <dgm:cxn modelId="{6DFDE341-B3D3-4E26-BC78-33999C022BBF}" type="presOf" srcId="{5F82BB88-02DE-4319-A3A8-54766E41E620}" destId="{D5CA496A-E667-42DD-862D-2995492C0CD2}" srcOrd="0" destOrd="0" presId="urn:microsoft.com/office/officeart/2008/layout/LinedList"/>
    <dgm:cxn modelId="{B6261FDA-F806-4A30-BA57-42568393EE5E}" type="presOf" srcId="{54487984-D880-4CD9-88B7-F2EC161EADDB}" destId="{852A49C4-CD09-419C-A0FD-4E02AC4773A8}" srcOrd="0" destOrd="0" presId="urn:microsoft.com/office/officeart/2008/layout/LinedList"/>
    <dgm:cxn modelId="{6D7D197B-3B61-41CC-A15A-74F3A32CEC88}" srcId="{4DB05E85-8119-457F-BAB8-0D2261D02EB6}" destId="{5F82BB88-02DE-4319-A3A8-54766E41E620}" srcOrd="1" destOrd="0" parTransId="{342FDC66-F695-46F5-888B-86151B21E4BA}" sibTransId="{952F4815-5A1D-45C5-8E5B-DA09D041B382}"/>
    <dgm:cxn modelId="{027755DE-3FC7-4425-B767-57BCFBA1E44D}" type="presOf" srcId="{B9289C74-CF0D-4054-A676-55EA279DE8B4}" destId="{3C2A0AA7-617D-4084-A28F-35CF4F3B2FBA}" srcOrd="0" destOrd="0" presId="urn:microsoft.com/office/officeart/2008/layout/LinedList"/>
    <dgm:cxn modelId="{4E07BC68-66DD-4926-94C3-1BA0314571EB}" srcId="{B9289C74-CF0D-4054-A676-55EA279DE8B4}" destId="{0BA7143C-28C7-49D7-B7BF-F81F43FE26C2}" srcOrd="0" destOrd="0" parTransId="{7A5EE2CC-F283-4D34-92F3-3F35CB288E63}" sibTransId="{6BF44BFB-E7BF-4942-B531-B3966DF5AAFC}"/>
    <dgm:cxn modelId="{B753C365-1FF8-4FA6-8D22-867F687CC294}" srcId="{4DB05E85-8119-457F-BAB8-0D2261D02EB6}" destId="{A7943DBD-ECE5-4585-AA8A-677FF7144ABB}" srcOrd="0" destOrd="0" parTransId="{B63C97CA-37DE-4179-AE45-6AC0FA255F53}" sibTransId="{2D97D830-B0EE-474C-A3C3-0A053CA7D2B9}"/>
    <dgm:cxn modelId="{640EC30F-7745-4F84-AD0B-8E7EFAD6AD2D}" srcId="{8CDDB727-F6AD-4063-996B-223BBF2547BC}" destId="{4DB05E85-8119-457F-BAB8-0D2261D02EB6}" srcOrd="0" destOrd="0" parTransId="{FC5B35F6-B5B3-45AA-AE86-63D110E534B3}" sibTransId="{614F5211-604E-454D-AF37-F9F69B83174E}"/>
    <dgm:cxn modelId="{D760B0A5-2657-4304-BF27-DDFE89F17353}" srcId="{B9289C74-CF0D-4054-A676-55EA279DE8B4}" destId="{54487984-D880-4CD9-88B7-F2EC161EADDB}" srcOrd="1" destOrd="0" parTransId="{BE79D866-CBD8-4AC6-AB39-5F9541CB0C2A}" sibTransId="{E23F2EF6-D361-4DBA-AB0B-D901B7AE769A}"/>
    <dgm:cxn modelId="{1010050C-5580-4E83-BA80-8FF7084350D4}" type="presOf" srcId="{4DB05E85-8119-457F-BAB8-0D2261D02EB6}" destId="{669B2991-82C8-4B8A-9671-A1469F818446}" srcOrd="0" destOrd="0" presId="urn:microsoft.com/office/officeart/2008/layout/LinedList"/>
    <dgm:cxn modelId="{B3B9D8DB-97E7-43F5-9028-A850C93697F2}" type="presOf" srcId="{8CDDB727-F6AD-4063-996B-223BBF2547BC}" destId="{142C44DF-3D0B-4CE8-B95A-836C1B029865}" srcOrd="0" destOrd="0" presId="urn:microsoft.com/office/officeart/2008/layout/LinedList"/>
    <dgm:cxn modelId="{B4CFFC27-62A2-417A-A947-00DC10A7942E}" type="presOf" srcId="{0BA7143C-28C7-49D7-B7BF-F81F43FE26C2}" destId="{37744614-CD1B-4638-94F5-31F5F7CD5D2D}" srcOrd="0" destOrd="0" presId="urn:microsoft.com/office/officeart/2008/layout/LinedList"/>
    <dgm:cxn modelId="{B7BC3B7E-0F63-46B4-9443-DCF2AD54EFE9}" type="presParOf" srcId="{142C44DF-3D0B-4CE8-B95A-836C1B029865}" destId="{E4EC1A5C-2D23-4C92-8CAA-CFEFC6E44687}" srcOrd="0" destOrd="0" presId="urn:microsoft.com/office/officeart/2008/layout/LinedList"/>
    <dgm:cxn modelId="{8DD35E35-E490-48AA-8F78-EFD791EC32B4}" type="presParOf" srcId="{142C44DF-3D0B-4CE8-B95A-836C1B029865}" destId="{BE323EF6-A81E-4ECA-B85B-6E443DF72BDC}" srcOrd="1" destOrd="0" presId="urn:microsoft.com/office/officeart/2008/layout/LinedList"/>
    <dgm:cxn modelId="{9C3F3C21-3274-4CE7-9BC4-52B5002D45DE}" type="presParOf" srcId="{BE323EF6-A81E-4ECA-B85B-6E443DF72BDC}" destId="{669B2991-82C8-4B8A-9671-A1469F818446}" srcOrd="0" destOrd="0" presId="urn:microsoft.com/office/officeart/2008/layout/LinedList"/>
    <dgm:cxn modelId="{16F9F8D4-9E97-4FC5-A08C-2D6355C61B37}" type="presParOf" srcId="{BE323EF6-A81E-4ECA-B85B-6E443DF72BDC}" destId="{89CDD7B6-73AA-4338-BEC5-8422C0FC3BFE}" srcOrd="1" destOrd="0" presId="urn:microsoft.com/office/officeart/2008/layout/LinedList"/>
    <dgm:cxn modelId="{4E015604-CD1C-44C8-BD74-552984B53DD0}" type="presParOf" srcId="{89CDD7B6-73AA-4338-BEC5-8422C0FC3BFE}" destId="{29835F83-F3E5-4339-B0FC-F290E252AAC6}" srcOrd="0" destOrd="0" presId="urn:microsoft.com/office/officeart/2008/layout/LinedList"/>
    <dgm:cxn modelId="{5DDDADEF-840D-42CE-AA74-0B43295C44C9}" type="presParOf" srcId="{89CDD7B6-73AA-4338-BEC5-8422C0FC3BFE}" destId="{C84F30B1-EC55-42AC-B671-42E4E0436CC3}" srcOrd="1" destOrd="0" presId="urn:microsoft.com/office/officeart/2008/layout/LinedList"/>
    <dgm:cxn modelId="{E162D9DF-4EA6-4B84-8A27-78E318E1A04E}" type="presParOf" srcId="{C84F30B1-EC55-42AC-B671-42E4E0436CC3}" destId="{EF433702-E3A3-4173-8F11-53D388042AE7}" srcOrd="0" destOrd="0" presId="urn:microsoft.com/office/officeart/2008/layout/LinedList"/>
    <dgm:cxn modelId="{37376C37-EF91-4A9C-B05E-D2FAB6E07B95}" type="presParOf" srcId="{C84F30B1-EC55-42AC-B671-42E4E0436CC3}" destId="{E8686078-4F66-4B2A-9AF5-B3E6B800884B}" srcOrd="1" destOrd="0" presId="urn:microsoft.com/office/officeart/2008/layout/LinedList"/>
    <dgm:cxn modelId="{2D984E93-A5B7-4B09-A1B2-57426FC265E9}" type="presParOf" srcId="{C84F30B1-EC55-42AC-B671-42E4E0436CC3}" destId="{26D4DC82-F778-419E-A480-FE3527913DC7}" srcOrd="2" destOrd="0" presId="urn:microsoft.com/office/officeart/2008/layout/LinedList"/>
    <dgm:cxn modelId="{DBFEC754-043E-4B28-90D1-1F62F48350F2}" type="presParOf" srcId="{89CDD7B6-73AA-4338-BEC5-8422C0FC3BFE}" destId="{8957B473-0CA5-48A7-B452-2DE1CB9735D6}" srcOrd="2" destOrd="0" presId="urn:microsoft.com/office/officeart/2008/layout/LinedList"/>
    <dgm:cxn modelId="{12D303F9-7335-48B6-8837-74ECD49F468C}" type="presParOf" srcId="{89CDD7B6-73AA-4338-BEC5-8422C0FC3BFE}" destId="{F6F5CAA8-DF3A-42B2-A305-140093911741}" srcOrd="3" destOrd="0" presId="urn:microsoft.com/office/officeart/2008/layout/LinedList"/>
    <dgm:cxn modelId="{8737B4CE-700A-4B02-B352-5EE4BF83ABBE}" type="presParOf" srcId="{89CDD7B6-73AA-4338-BEC5-8422C0FC3BFE}" destId="{57BDA70C-29CE-40F7-9F8E-E39A6BFFD46B}" srcOrd="4" destOrd="0" presId="urn:microsoft.com/office/officeart/2008/layout/LinedList"/>
    <dgm:cxn modelId="{6867C9A8-FE0A-4BB8-A55F-6EB539B19D31}" type="presParOf" srcId="{57BDA70C-29CE-40F7-9F8E-E39A6BFFD46B}" destId="{9035C83C-A181-4124-8875-DCC0224134D4}" srcOrd="0" destOrd="0" presId="urn:microsoft.com/office/officeart/2008/layout/LinedList"/>
    <dgm:cxn modelId="{1AFEBF58-C35B-4C3C-9E95-48097CAD4B20}" type="presParOf" srcId="{57BDA70C-29CE-40F7-9F8E-E39A6BFFD46B}" destId="{D5CA496A-E667-42DD-862D-2995492C0CD2}" srcOrd="1" destOrd="0" presId="urn:microsoft.com/office/officeart/2008/layout/LinedList"/>
    <dgm:cxn modelId="{AC033F3D-8E55-4A2D-8442-6CE351531CA7}" type="presParOf" srcId="{57BDA70C-29CE-40F7-9F8E-E39A6BFFD46B}" destId="{201F6DA0-5664-432F-8BA6-9EBCBC70E9B6}" srcOrd="2" destOrd="0" presId="urn:microsoft.com/office/officeart/2008/layout/LinedList"/>
    <dgm:cxn modelId="{6D773DB1-A968-4BEA-B21C-9C244714EA03}" type="presParOf" srcId="{89CDD7B6-73AA-4338-BEC5-8422C0FC3BFE}" destId="{79C061B0-6D72-4ED5-AA76-52CDA9D57BAE}" srcOrd="5" destOrd="0" presId="urn:microsoft.com/office/officeart/2008/layout/LinedList"/>
    <dgm:cxn modelId="{76ACF8F0-7C35-4B5E-8F3A-9C0A78ADC1D2}" type="presParOf" srcId="{89CDD7B6-73AA-4338-BEC5-8422C0FC3BFE}" destId="{7BEB0A40-9B7A-4857-86E6-C0D5B685B19D}" srcOrd="6" destOrd="0" presId="urn:microsoft.com/office/officeart/2008/layout/LinedList"/>
    <dgm:cxn modelId="{CDFE6279-9E2B-41B3-B6F2-0C32C28B27D0}" type="presParOf" srcId="{142C44DF-3D0B-4CE8-B95A-836C1B029865}" destId="{FB3D4446-1BDE-48A9-ADB8-9F8610D29323}" srcOrd="2" destOrd="0" presId="urn:microsoft.com/office/officeart/2008/layout/LinedList"/>
    <dgm:cxn modelId="{B8B4FB7F-294A-4C55-839B-095D8F2D7F36}" type="presParOf" srcId="{142C44DF-3D0B-4CE8-B95A-836C1B029865}" destId="{C3BF6DDB-8FFB-4098-86D2-14F8CF86D979}" srcOrd="3" destOrd="0" presId="urn:microsoft.com/office/officeart/2008/layout/LinedList"/>
    <dgm:cxn modelId="{36FC5BF2-50FC-4E43-90A1-530B11C05935}" type="presParOf" srcId="{C3BF6DDB-8FFB-4098-86D2-14F8CF86D979}" destId="{3C2A0AA7-617D-4084-A28F-35CF4F3B2FBA}" srcOrd="0" destOrd="0" presId="urn:microsoft.com/office/officeart/2008/layout/LinedList"/>
    <dgm:cxn modelId="{EF8B29FD-405E-4D4D-B0F9-BEBD6471DE6F}" type="presParOf" srcId="{C3BF6DDB-8FFB-4098-86D2-14F8CF86D979}" destId="{AD43AFB7-46E4-4B32-A933-7977B1319998}" srcOrd="1" destOrd="0" presId="urn:microsoft.com/office/officeart/2008/layout/LinedList"/>
    <dgm:cxn modelId="{B06F6253-7366-4A73-BD31-3B9ECFD639EB}" type="presParOf" srcId="{AD43AFB7-46E4-4B32-A933-7977B1319998}" destId="{DE85972D-C394-4F27-877B-FE476EE396DB}" srcOrd="0" destOrd="0" presId="urn:microsoft.com/office/officeart/2008/layout/LinedList"/>
    <dgm:cxn modelId="{3F5976A8-A187-4048-9B9E-6BB3CCEA9FFC}" type="presParOf" srcId="{AD43AFB7-46E4-4B32-A933-7977B1319998}" destId="{539B00BC-CE17-4818-8C39-F3310872BDC3}" srcOrd="1" destOrd="0" presId="urn:microsoft.com/office/officeart/2008/layout/LinedList"/>
    <dgm:cxn modelId="{26360301-BDEB-4321-A3AF-8D65C3BE0B71}" type="presParOf" srcId="{539B00BC-CE17-4818-8C39-F3310872BDC3}" destId="{E4124AFE-F276-4509-97E9-F17C1F14B0B6}" srcOrd="0" destOrd="0" presId="urn:microsoft.com/office/officeart/2008/layout/LinedList"/>
    <dgm:cxn modelId="{BEC986EF-923D-4115-B371-EE6E6A231EB5}" type="presParOf" srcId="{539B00BC-CE17-4818-8C39-F3310872BDC3}" destId="{37744614-CD1B-4638-94F5-31F5F7CD5D2D}" srcOrd="1" destOrd="0" presId="urn:microsoft.com/office/officeart/2008/layout/LinedList"/>
    <dgm:cxn modelId="{34F9B20E-2538-44F8-96BC-FE6D4AC20D1F}" type="presParOf" srcId="{539B00BC-CE17-4818-8C39-F3310872BDC3}" destId="{B1AC05DB-77F5-48A5-A76A-1D5396F990FA}" srcOrd="2" destOrd="0" presId="urn:microsoft.com/office/officeart/2008/layout/LinedList"/>
    <dgm:cxn modelId="{CB0421A5-39EB-4917-B155-7D9F12234C07}" type="presParOf" srcId="{AD43AFB7-46E4-4B32-A933-7977B1319998}" destId="{4F45BB4C-2AFC-486E-8C39-FCEFC9BE2466}" srcOrd="2" destOrd="0" presId="urn:microsoft.com/office/officeart/2008/layout/LinedList"/>
    <dgm:cxn modelId="{917A3354-5CA4-4270-9D4A-0AC2645D2DE2}" type="presParOf" srcId="{AD43AFB7-46E4-4B32-A933-7977B1319998}" destId="{C7343D23-1709-417A-A6AF-EF0284944FB8}" srcOrd="3" destOrd="0" presId="urn:microsoft.com/office/officeart/2008/layout/LinedList"/>
    <dgm:cxn modelId="{0CEF1D4B-5BD8-442F-9F57-D97D706E1E4E}" type="presParOf" srcId="{AD43AFB7-46E4-4B32-A933-7977B1319998}" destId="{216CEE12-D36C-4A84-8EA5-45A1A863953F}" srcOrd="4" destOrd="0" presId="urn:microsoft.com/office/officeart/2008/layout/LinedList"/>
    <dgm:cxn modelId="{F1D7A5BC-AC60-488A-B166-62F2D773B02A}" type="presParOf" srcId="{216CEE12-D36C-4A84-8EA5-45A1A863953F}" destId="{E7A590AF-996A-46B0-B015-840DDB626D22}" srcOrd="0" destOrd="0" presId="urn:microsoft.com/office/officeart/2008/layout/LinedList"/>
    <dgm:cxn modelId="{45D4B186-B459-4570-AC37-32D7B5F7B993}" type="presParOf" srcId="{216CEE12-D36C-4A84-8EA5-45A1A863953F}" destId="{852A49C4-CD09-419C-A0FD-4E02AC4773A8}" srcOrd="1" destOrd="0" presId="urn:microsoft.com/office/officeart/2008/layout/LinedList"/>
    <dgm:cxn modelId="{74D426B3-F0D6-4290-A821-C4A210F43024}" type="presParOf" srcId="{216CEE12-D36C-4A84-8EA5-45A1A863953F}" destId="{30DB6CDF-E0C6-41E3-955A-98228E338155}" srcOrd="2" destOrd="0" presId="urn:microsoft.com/office/officeart/2008/layout/LinedList"/>
    <dgm:cxn modelId="{607A98F4-A2C3-4761-BAC4-4A6896EB1437}" type="presParOf" srcId="{AD43AFB7-46E4-4B32-A933-7977B1319998}" destId="{9E408EE3-F5E2-4D0A-9EE5-6DB0079D690B}" srcOrd="5" destOrd="0" presId="urn:microsoft.com/office/officeart/2008/layout/LinedList"/>
    <dgm:cxn modelId="{6202FD6D-055E-4754-A424-F5E80BFC3CFC}" type="presParOf" srcId="{AD43AFB7-46E4-4B32-A933-7977B1319998}" destId="{96E46969-E14A-4CAC-81D5-811F37D73DC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C7AA-13A4-4D9C-BE73-CDDADC05971E}">
      <dsp:nvSpPr>
        <dsp:cNvPr id="0" name=""/>
        <dsp:cNvSpPr/>
      </dsp:nvSpPr>
      <dsp:spPr>
        <a:xfrm>
          <a:off x="0" y="149208"/>
          <a:ext cx="597988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106" tIns="187452" rIns="464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Cycle-accuracy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GEM5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9208"/>
        <a:ext cx="5979886" cy="907200"/>
      </dsp:txXfrm>
    </dsp:sp>
    <dsp:sp modelId="{4FF61A09-7DCB-4F9B-B6B8-7737512A2B1B}">
      <dsp:nvSpPr>
        <dsp:cNvPr id="0" name=""/>
        <dsp:cNvSpPr/>
      </dsp:nvSpPr>
      <dsp:spPr>
        <a:xfrm>
          <a:off x="298994" y="16368"/>
          <a:ext cx="4185920" cy="265680"/>
        </a:xfrm>
        <a:prstGeom prst="roundRect">
          <a:avLst/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18" tIns="0" rIns="1582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BOOKSIM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63" y="29337"/>
        <a:ext cx="4159982" cy="239742"/>
      </dsp:txXfrm>
    </dsp:sp>
    <dsp:sp modelId="{2FBD91B3-EE53-4EFE-8256-AA1C26B50E04}">
      <dsp:nvSpPr>
        <dsp:cNvPr id="0" name=""/>
        <dsp:cNvSpPr/>
      </dsp:nvSpPr>
      <dsp:spPr>
        <a:xfrm>
          <a:off x="0" y="1237848"/>
          <a:ext cx="597988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106" tIns="187452" rIns="464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RSIM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Integration with GEMS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7848"/>
        <a:ext cx="5979886" cy="907200"/>
      </dsp:txXfrm>
    </dsp:sp>
    <dsp:sp modelId="{EC315CB7-5161-482A-B048-BC576072128E}">
      <dsp:nvSpPr>
        <dsp:cNvPr id="0" name=""/>
        <dsp:cNvSpPr/>
      </dsp:nvSpPr>
      <dsp:spPr>
        <a:xfrm>
          <a:off x="298994" y="1105008"/>
          <a:ext cx="4185920" cy="265680"/>
        </a:xfrm>
        <a:prstGeom prst="roundRect">
          <a:avLst/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218" tIns="0" rIns="15821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SICOSYS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63" y="1117977"/>
        <a:ext cx="4159982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CBD68-024F-4CC6-BA14-2E1C9A1CD5CC}">
      <dsp:nvSpPr>
        <dsp:cNvPr id="0" name=""/>
        <dsp:cNvSpPr/>
      </dsp:nvSpPr>
      <dsp:spPr>
        <a:xfrm>
          <a:off x="0" y="1201"/>
          <a:ext cx="375683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Hardware </a:t>
          </a:r>
          <a:b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(Logic Side)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25" y="24626"/>
        <a:ext cx="3709982" cy="752935"/>
      </dsp:txXfrm>
    </dsp:sp>
    <dsp:sp modelId="{4D68B785-A693-4FBE-8198-2876E40B21E8}">
      <dsp:nvSpPr>
        <dsp:cNvPr id="0" name=""/>
        <dsp:cNvSpPr/>
      </dsp:nvSpPr>
      <dsp:spPr>
        <a:xfrm>
          <a:off x="6553" y="874740"/>
          <a:ext cx="3745836" cy="484126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Interconnection Network Components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3" y="888920"/>
        <a:ext cx="3717476" cy="455766"/>
      </dsp:txXfrm>
    </dsp:sp>
    <dsp:sp modelId="{A32C8719-F3C5-4680-AB59-1A2DE8DC8F64}">
      <dsp:nvSpPr>
        <dsp:cNvPr id="0" name=""/>
        <dsp:cNvSpPr/>
      </dsp:nvSpPr>
      <dsp:spPr>
        <a:xfrm>
          <a:off x="6849" y="1432619"/>
          <a:ext cx="80388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Router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MicroArch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74" y="1456044"/>
        <a:ext cx="757032" cy="752935"/>
      </dsp:txXfrm>
    </dsp:sp>
    <dsp:sp modelId="{9E318B98-9EBB-4BC5-9BC4-D672750066F3}">
      <dsp:nvSpPr>
        <dsp:cNvPr id="0" name=""/>
        <dsp:cNvSpPr/>
      </dsp:nvSpPr>
      <dsp:spPr>
        <a:xfrm>
          <a:off x="844297" y="1432619"/>
          <a:ext cx="96321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Crossbar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722" y="1456044"/>
        <a:ext cx="916362" cy="752935"/>
      </dsp:txXfrm>
    </dsp:sp>
    <dsp:sp modelId="{A759CABD-F7F7-4FE6-A8AE-7C9DA3EB852D}">
      <dsp:nvSpPr>
        <dsp:cNvPr id="0" name=""/>
        <dsp:cNvSpPr/>
      </dsp:nvSpPr>
      <dsp:spPr>
        <a:xfrm>
          <a:off x="1841076" y="1432619"/>
          <a:ext cx="1073569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Routing Algorithm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4501" y="1456044"/>
        <a:ext cx="1026719" cy="752935"/>
      </dsp:txXfrm>
    </dsp:sp>
    <dsp:sp modelId="{BD1F8A56-1422-48AB-8A46-F0FBC3C6B2D2}">
      <dsp:nvSpPr>
        <dsp:cNvPr id="0" name=""/>
        <dsp:cNvSpPr/>
      </dsp:nvSpPr>
      <dsp:spPr>
        <a:xfrm>
          <a:off x="2948211" y="1432619"/>
          <a:ext cx="80388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Flit </a:t>
          </a:r>
          <a:b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Queues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636" y="1456044"/>
        <a:ext cx="757032" cy="752935"/>
      </dsp:txXfrm>
    </dsp:sp>
    <dsp:sp modelId="{D965C3A3-E979-49A2-8B38-5955FCC25858}">
      <dsp:nvSpPr>
        <dsp:cNvPr id="0" name=""/>
        <dsp:cNvSpPr/>
      </dsp:nvSpPr>
      <dsp:spPr>
        <a:xfrm>
          <a:off x="3892676" y="1201"/>
          <a:ext cx="2639144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Software </a:t>
          </a:r>
          <a:b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(System Side)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6101" y="24626"/>
        <a:ext cx="2592294" cy="752935"/>
      </dsp:txXfrm>
    </dsp:sp>
    <dsp:sp modelId="{EDA25C8D-D69F-4074-82FB-9AFCDFF7C9A1}">
      <dsp:nvSpPr>
        <dsp:cNvPr id="0" name=""/>
        <dsp:cNvSpPr/>
      </dsp:nvSpPr>
      <dsp:spPr>
        <a:xfrm>
          <a:off x="3896538" y="874740"/>
          <a:ext cx="2631420" cy="470649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Dual-Processor Arch.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0323" y="888525"/>
        <a:ext cx="2603850" cy="443079"/>
      </dsp:txXfrm>
    </dsp:sp>
    <dsp:sp modelId="{08123639-9629-49BB-95A8-A1A19EB0104E}">
      <dsp:nvSpPr>
        <dsp:cNvPr id="0" name=""/>
        <dsp:cNvSpPr/>
      </dsp:nvSpPr>
      <dsp:spPr>
        <a:xfrm>
          <a:off x="3904212" y="1419143"/>
          <a:ext cx="96737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MB1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7637" y="1442568"/>
        <a:ext cx="920522" cy="752935"/>
      </dsp:txXfrm>
    </dsp:sp>
    <dsp:sp modelId="{A795D9CA-26E3-4DBB-A007-934D31F5536A}">
      <dsp:nvSpPr>
        <dsp:cNvPr id="0" name=""/>
        <dsp:cNvSpPr/>
      </dsp:nvSpPr>
      <dsp:spPr>
        <a:xfrm>
          <a:off x="3904212" y="2292682"/>
          <a:ext cx="967372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Host</a:t>
          </a:r>
          <a:b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b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Trace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7637" y="2316107"/>
        <a:ext cx="920522" cy="752935"/>
      </dsp:txXfrm>
    </dsp:sp>
    <dsp:sp modelId="{B7409BB8-05CB-4E50-847E-379C8A025E8E}">
      <dsp:nvSpPr>
        <dsp:cNvPr id="0" name=""/>
        <dsp:cNvSpPr/>
      </dsp:nvSpPr>
      <dsp:spPr>
        <a:xfrm>
          <a:off x="4905150" y="1419143"/>
          <a:ext cx="1615134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MB2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575" y="1442568"/>
        <a:ext cx="1568284" cy="752935"/>
      </dsp:txXfrm>
    </dsp:sp>
    <dsp:sp modelId="{FD97B8DA-827D-48D5-B96B-95D6B4BB3BCF}">
      <dsp:nvSpPr>
        <dsp:cNvPr id="0" name=""/>
        <dsp:cNvSpPr/>
      </dsp:nvSpPr>
      <dsp:spPr>
        <a:xfrm>
          <a:off x="4905150" y="2292682"/>
          <a:ext cx="1615134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Modeling network components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575" y="2316107"/>
        <a:ext cx="1568284" cy="752935"/>
      </dsp:txXfrm>
    </dsp:sp>
    <dsp:sp modelId="{BA729158-AEDB-4E97-8C66-97CCD6EFB69A}">
      <dsp:nvSpPr>
        <dsp:cNvPr id="0" name=""/>
        <dsp:cNvSpPr/>
      </dsp:nvSpPr>
      <dsp:spPr>
        <a:xfrm>
          <a:off x="4905150" y="3166221"/>
          <a:ext cx="799184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TGs </a:t>
          </a:r>
          <a:b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b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TRs</a:t>
          </a:r>
          <a:endParaRPr lang="en-U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557" y="3189628"/>
        <a:ext cx="752370" cy="752971"/>
      </dsp:txXfrm>
    </dsp:sp>
    <dsp:sp modelId="{C08E0A69-F4BD-4D19-BC45-474FB49E9E1D}">
      <dsp:nvSpPr>
        <dsp:cNvPr id="0" name=""/>
        <dsp:cNvSpPr/>
      </dsp:nvSpPr>
      <dsp:spPr>
        <a:xfrm>
          <a:off x="5721101" y="3166221"/>
          <a:ext cx="799184" cy="799785"/>
        </a:xfrm>
        <a:prstGeom prst="roundRect">
          <a:avLst>
            <a:gd name="adj" fmla="val 10000"/>
          </a:avLst>
        </a:prstGeom>
        <a:solidFill>
          <a:srgbClr val="25071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Gathering Statistical Information</a:t>
          </a:r>
          <a:endParaRPr lang="en-U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4508" y="3189628"/>
        <a:ext cx="752370" cy="752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C1A5C-2D23-4C92-8CAA-CFEFC6E44687}">
      <dsp:nvSpPr>
        <dsp:cNvPr id="0" name=""/>
        <dsp:cNvSpPr/>
      </dsp:nvSpPr>
      <dsp:spPr>
        <a:xfrm>
          <a:off x="0" y="0"/>
          <a:ext cx="8563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B2991-82C8-4B8A-9671-A1469F818446}">
      <dsp:nvSpPr>
        <dsp:cNvPr id="0" name=""/>
        <dsp:cNvSpPr/>
      </dsp:nvSpPr>
      <dsp:spPr>
        <a:xfrm>
          <a:off x="0" y="0"/>
          <a:ext cx="1712685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Current_Route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== </a:t>
          </a:r>
          <a:b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endParaRPr lang="en-US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712685" cy="1219200"/>
      </dsp:txXfrm>
    </dsp:sp>
    <dsp:sp modelId="{E8686078-4F66-4B2A-9AF5-B3E6B800884B}">
      <dsp:nvSpPr>
        <dsp:cNvPr id="0" name=""/>
        <dsp:cNvSpPr/>
      </dsp:nvSpPr>
      <dsp:spPr>
        <a:xfrm>
          <a:off x="1841137" y="28336"/>
          <a:ext cx="6722290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&gt;=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YX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137" y="28336"/>
        <a:ext cx="6722290" cy="566737"/>
      </dsp:txXfrm>
    </dsp:sp>
    <dsp:sp modelId="{8957B473-0CA5-48A7-B452-2DE1CB9735D6}">
      <dsp:nvSpPr>
        <dsp:cNvPr id="0" name=""/>
        <dsp:cNvSpPr/>
      </dsp:nvSpPr>
      <dsp:spPr>
        <a:xfrm>
          <a:off x="1712685" y="595074"/>
          <a:ext cx="6850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A496A-E667-42DD-862D-2995492C0CD2}">
      <dsp:nvSpPr>
        <dsp:cNvPr id="0" name=""/>
        <dsp:cNvSpPr/>
      </dsp:nvSpPr>
      <dsp:spPr>
        <a:xfrm>
          <a:off x="1841137" y="623411"/>
          <a:ext cx="6722290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=&lt;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XY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137" y="623411"/>
        <a:ext cx="6722290" cy="566737"/>
      </dsp:txXfrm>
    </dsp:sp>
    <dsp:sp modelId="{79C061B0-6D72-4ED5-AA76-52CDA9D57BAE}">
      <dsp:nvSpPr>
        <dsp:cNvPr id="0" name=""/>
        <dsp:cNvSpPr/>
      </dsp:nvSpPr>
      <dsp:spPr>
        <a:xfrm>
          <a:off x="1712685" y="1190148"/>
          <a:ext cx="6850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D4446-1BDE-48A9-ADB8-9F8610D29323}">
      <dsp:nvSpPr>
        <dsp:cNvPr id="0" name=""/>
        <dsp:cNvSpPr/>
      </dsp:nvSpPr>
      <dsp:spPr>
        <a:xfrm>
          <a:off x="0" y="1219200"/>
          <a:ext cx="8563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A0AA7-617D-4084-A28F-35CF4F3B2FBA}">
      <dsp:nvSpPr>
        <dsp:cNvPr id="0" name=""/>
        <dsp:cNvSpPr/>
      </dsp:nvSpPr>
      <dsp:spPr>
        <a:xfrm>
          <a:off x="0" y="1219200"/>
          <a:ext cx="1712685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Current_Route</a:t>
          </a: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== </a:t>
          </a:r>
          <a:b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endParaRPr lang="en-US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9200"/>
        <a:ext cx="1712685" cy="1219200"/>
      </dsp:txXfrm>
    </dsp:sp>
    <dsp:sp modelId="{37744614-CD1B-4638-94F5-31F5F7CD5D2D}">
      <dsp:nvSpPr>
        <dsp:cNvPr id="0" name=""/>
        <dsp:cNvSpPr/>
      </dsp:nvSpPr>
      <dsp:spPr>
        <a:xfrm>
          <a:off x="1841137" y="1247536"/>
          <a:ext cx="6722290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&gt;=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YX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137" y="1247536"/>
        <a:ext cx="6722290" cy="566737"/>
      </dsp:txXfrm>
    </dsp:sp>
    <dsp:sp modelId="{4F45BB4C-2AFC-486E-8C39-FCEFC9BE2466}">
      <dsp:nvSpPr>
        <dsp:cNvPr id="0" name=""/>
        <dsp:cNvSpPr/>
      </dsp:nvSpPr>
      <dsp:spPr>
        <a:xfrm>
          <a:off x="1712685" y="1814274"/>
          <a:ext cx="6850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A49C4-CD09-419C-A0FD-4E02AC4773A8}">
      <dsp:nvSpPr>
        <dsp:cNvPr id="0" name=""/>
        <dsp:cNvSpPr/>
      </dsp:nvSpPr>
      <dsp:spPr>
        <a:xfrm>
          <a:off x="1841137" y="1842611"/>
          <a:ext cx="6722290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If(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XY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=&lt;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Congs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Path</a:t>
          </a:r>
          <a:r>
            <a:rPr lang="en-US" sz="1600" kern="1200" baseline="-250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Yx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Next_Route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= XY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1137" y="1842611"/>
        <a:ext cx="6722290" cy="566737"/>
      </dsp:txXfrm>
    </dsp:sp>
    <dsp:sp modelId="{9E408EE3-F5E2-4D0A-9EE5-6DB0079D690B}">
      <dsp:nvSpPr>
        <dsp:cNvPr id="0" name=""/>
        <dsp:cNvSpPr/>
      </dsp:nvSpPr>
      <dsp:spPr>
        <a:xfrm>
          <a:off x="1712685" y="2409348"/>
          <a:ext cx="68507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D30B-4E00-407C-A5B7-BA7F337352EA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FC48-40C0-459C-B1C1-D2286968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8FC48-40C0-459C-B1C1-D228696802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FC48-40C0-459C-B1C1-D228696802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FC48-40C0-459C-B1C1-D22869680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FC48-40C0-459C-B1C1-D228696802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5.jp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5.jpg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png"/><Relationship Id="rId5" Type="http://schemas.openxmlformats.org/officeDocument/2006/relationships/image" Target="../media/image7.emf"/><Relationship Id="rId10" Type="http://schemas.microsoft.com/office/2007/relationships/diagramDrawing" Target="../diagrams/drawing2.xml"/><Relationship Id="rId4" Type="http://schemas.microsoft.com/office/2007/relationships/hdphoto" Target="../media/hdphoto2.wdp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3316"/>
            <a:ext cx="12192000" cy="147988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lexible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FPGA-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S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imulator</a:t>
            </a:r>
            <a:endParaRPr lang="en-US" sz="4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1505"/>
            <a:ext cx="12192000" cy="2322095"/>
          </a:xfrm>
        </p:spPr>
        <p:txBody>
          <a:bodyPr>
            <a:noAutofit/>
          </a:bodyPr>
          <a:lstStyle/>
          <a:p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200" cap="none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n-US" sz="22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Field-Programmable Logic and Applications</a:t>
            </a:r>
            <a:br>
              <a:rPr lang="en-US" sz="22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Lausanne, Switzerland, 29</a:t>
            </a:r>
            <a:r>
              <a:rPr lang="en-US" sz="2200" cap="none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Aug. – 2</a:t>
            </a:r>
            <a:r>
              <a:rPr lang="en-US" sz="2200" cap="none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Sep., 2016</a:t>
            </a:r>
            <a:r>
              <a:rPr lang="en-US" sz="2200" cap="none" dirty="0" smtClean="0">
                <a:solidFill>
                  <a:srgbClr val="6B65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cap="none" dirty="0" smtClean="0">
                <a:solidFill>
                  <a:srgbClr val="6B658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00" cap="none" dirty="0" smtClean="0">
              <a:solidFill>
                <a:srgbClr val="6B658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cap="none" dirty="0" smtClean="0">
                <a:solidFill>
                  <a:srgbClr val="B683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 Mardani Kamali </a:t>
            </a: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Shaahin Hessabi</a:t>
            </a:r>
            <a:b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Engineering</a:t>
            </a:r>
            <a:b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Sharif University of Technology, IR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6193" cy="14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Vector-based Arch.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Dedicated vector-based traffic aggregation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dedicated port aside all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N/E/W/S </a:t>
            </a: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ports</a:t>
            </a: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Source-based routing 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Table-based adaptive routing algorithms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adaptive deadlock-free routing algorithm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Toggle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 </a:t>
            </a: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(ATDOR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Toggling between XY and YX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Related to traffic congestion</a:t>
            </a: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985" y="1797050"/>
            <a:ext cx="3591253" cy="3508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44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656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2963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5870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80042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18295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6657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Vector-based Arch.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Toggle DOR (ATDOR</a:t>
            </a: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structure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Source-destination overall toggling</a:t>
            </a:r>
            <a:endParaRPr lang="en-US" altLang="en-US" sz="20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 both XY and YX current congestion info.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global traffic congestion</a:t>
            </a: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4853593"/>
              </p:ext>
            </p:extLst>
          </p:nvPr>
        </p:nvGraphicFramePr>
        <p:xfrm>
          <a:off x="3171371" y="3878178"/>
          <a:ext cx="8563428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44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656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2963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5870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80042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18295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6657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Vector-based Arch.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 load info tables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traffic load tables: E, W, S, 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scaled number of waiting flits in queues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Mesh example</a:t>
            </a: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21104"/>
              </p:ext>
            </p:extLst>
          </p:nvPr>
        </p:nvGraphicFramePr>
        <p:xfrm>
          <a:off x="2077917" y="3672114"/>
          <a:ext cx="2007324" cy="22555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80537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810904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853407845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60982006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588735053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3121246735"/>
                    </a:ext>
                  </a:extLst>
                </a:gridCol>
              </a:tblGrid>
              <a:tr h="16159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5041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00228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93673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06947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86666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67244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8708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11632"/>
              </p:ext>
            </p:extLst>
          </p:nvPr>
        </p:nvGraphicFramePr>
        <p:xfrm>
          <a:off x="6872823" y="3672114"/>
          <a:ext cx="2007324" cy="22555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80537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810904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853407845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60982006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588735053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3121246735"/>
                    </a:ext>
                  </a:extLst>
                </a:gridCol>
              </a:tblGrid>
              <a:tr h="16159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5041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00228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93673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06947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86666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67244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8708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95147"/>
              </p:ext>
            </p:extLst>
          </p:nvPr>
        </p:nvGraphicFramePr>
        <p:xfrm>
          <a:off x="4475370" y="3672114"/>
          <a:ext cx="2007324" cy="22555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80537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810904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853407845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60982006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588735053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3121246735"/>
                    </a:ext>
                  </a:extLst>
                </a:gridCol>
              </a:tblGrid>
              <a:tr h="16159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5041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00228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93673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06947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86666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67244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8708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31577"/>
              </p:ext>
            </p:extLst>
          </p:nvPr>
        </p:nvGraphicFramePr>
        <p:xfrm>
          <a:off x="9270276" y="3672114"/>
          <a:ext cx="2007324" cy="22555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80537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810904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853407845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60982006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588735053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3121246735"/>
                    </a:ext>
                  </a:extLst>
                </a:gridCol>
              </a:tblGrid>
              <a:tr h="16159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 W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5041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00228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93673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06947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86666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67244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870803"/>
                  </a:ext>
                </a:extLst>
              </a:tr>
            </a:tbl>
          </a:graphicData>
        </a:graphic>
      </p:graphicFrame>
      <p:sp>
        <p:nvSpPr>
          <p:cNvPr id="19" name="Double Brace 18"/>
          <p:cNvSpPr/>
          <p:nvPr/>
        </p:nvSpPr>
        <p:spPr>
          <a:xfrm>
            <a:off x="6633030" y="1843315"/>
            <a:ext cx="3120570" cy="209005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Callout 20"/>
          <p:cNvSpPr/>
          <p:nvPr/>
        </p:nvSpPr>
        <p:spPr>
          <a:xfrm>
            <a:off x="9845766" y="2571891"/>
            <a:ext cx="856343" cy="2632927"/>
          </a:xfrm>
          <a:prstGeom prst="downArrowCallout">
            <a:avLst>
              <a:gd name="adj1" fmla="val 12611"/>
              <a:gd name="adj2" fmla="val 10841"/>
              <a:gd name="adj3" fmla="val 26770"/>
              <a:gd name="adj4" fmla="val 29594"/>
            </a:avLst>
          </a:prstGeom>
          <a:solidFill>
            <a:srgbClr val="250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Node!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Off-page Connector 23"/>
          <p:cNvSpPr/>
          <p:nvPr/>
        </p:nvSpPr>
        <p:spPr>
          <a:xfrm>
            <a:off x="6890812" y="4042905"/>
            <a:ext cx="2605006" cy="56625"/>
          </a:xfrm>
          <a:prstGeom prst="flowChartOffpageConnector">
            <a:avLst/>
          </a:prstGeom>
          <a:solidFill>
            <a:srgbClr val="250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011887" y="4065432"/>
            <a:ext cx="232227" cy="869425"/>
          </a:xfrm>
          <a:prstGeom prst="downArrow">
            <a:avLst/>
          </a:prstGeom>
          <a:solidFill>
            <a:srgbClr val="250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Callout 26"/>
          <p:cNvSpPr/>
          <p:nvPr/>
        </p:nvSpPr>
        <p:spPr>
          <a:xfrm>
            <a:off x="8749521" y="5207393"/>
            <a:ext cx="2208767" cy="554778"/>
          </a:xfrm>
          <a:prstGeom prst="leftArrowCallout">
            <a:avLst>
              <a:gd name="adj1" fmla="val 19768"/>
              <a:gd name="adj2" fmla="val 17151"/>
              <a:gd name="adj3" fmla="val 45930"/>
              <a:gd name="adj4" fmla="val 64977"/>
            </a:avLst>
          </a:prstGeom>
          <a:solidFill>
            <a:srgbClr val="250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routing table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ft Arrow Callout 27"/>
          <p:cNvSpPr/>
          <p:nvPr/>
        </p:nvSpPr>
        <p:spPr>
          <a:xfrm>
            <a:off x="6540754" y="4934857"/>
            <a:ext cx="2208767" cy="1102311"/>
          </a:xfrm>
          <a:prstGeom prst="leftArrowCallout">
            <a:avLst>
              <a:gd name="adj1" fmla="val 11868"/>
              <a:gd name="adj2" fmla="val 10567"/>
              <a:gd name="adj3" fmla="val 22229"/>
              <a:gd name="adj4" fmla="val 72422"/>
            </a:avLst>
          </a:prstGeom>
          <a:solidFill>
            <a:srgbClr val="250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new Toggle Flag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(routing table)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7539"/>
              </p:ext>
            </p:extLst>
          </p:nvPr>
        </p:nvGraphicFramePr>
        <p:xfrm>
          <a:off x="4453391" y="3900672"/>
          <a:ext cx="2007324" cy="22555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80537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7810904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853407845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1609820069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588735053"/>
                    </a:ext>
                  </a:extLst>
                </a:gridCol>
                <a:gridCol w="397691">
                  <a:extLst>
                    <a:ext uri="{9D8B030D-6E8A-4147-A177-3AD203B41FA5}">
                      <a16:colId xmlns:a16="http://schemas.microsoft.com/office/drawing/2014/main" val="3121246735"/>
                    </a:ext>
                  </a:extLst>
                </a:gridCol>
              </a:tblGrid>
              <a:tr h="16159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routing table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75041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00228"/>
                  </a:ext>
                </a:extLst>
              </a:tr>
              <a:tr h="1615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93673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06947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86666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67244"/>
                  </a:ext>
                </a:extLst>
              </a:tr>
              <a:tr h="32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9870803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44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656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2963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5870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80042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18295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6657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4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2005 -0.361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1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8243 -0.365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826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898 L 0.17266 -0.202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106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47566 -0.2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10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Updatable routing table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Five-port with (3+) pipeline stage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 setup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 traversal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 traversal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4 VCs per port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Credit-based flow control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Wormhole VC</a:t>
            </a: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06" y="2119384"/>
            <a:ext cx="5850193" cy="3921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44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656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2963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5870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80042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18295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6657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Approach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FPGA resources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Restriction in size of simulated network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P&amp;R </a:t>
            </a: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complexity and difficulty in implementation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Compulsory reduction in maximum frequency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Throughput degradation</a:t>
            </a: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methodology 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Division Multiplexing (TDM) based structure</a:t>
            </a:r>
            <a:endParaRPr lang="en-US" altLang="en-US" sz="20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Clusters are exclusively implemented on FPGA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cluster has a definite number of nodes 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Serialization simulation</a:t>
            </a: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cluster is placed </a:t>
            </a: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FPGA in separate time-slots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44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33656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6962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3530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0595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18295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6657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Cluster-based virtualization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16 nodes in each cluster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transmission categories: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Intra-cluster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6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Handled in each time-slot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Inter-cluster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6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Handled non-virtualized buffering BRAM-based queues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3" y="4450329"/>
            <a:ext cx="2233440" cy="2136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83" y="4450329"/>
            <a:ext cx="2017710" cy="2149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608" y="4447094"/>
            <a:ext cx="2017710" cy="2175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992" y="4443212"/>
            <a:ext cx="1903500" cy="157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813" y="2220674"/>
            <a:ext cx="2210241" cy="20661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2238" y="2212368"/>
            <a:ext cx="2140203" cy="2083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4809" y="3806172"/>
            <a:ext cx="2224811" cy="2173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4106" y="3811483"/>
            <a:ext cx="2131199" cy="2151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2341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0538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60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89326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23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18253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0858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6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Sharing capability of IDLEs in TDM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traffic load tables contents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Detecting IDLE clusters from down-stream queues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Sharing time-slots in IDLE clusters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IDLE cluster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intra-cluster transmission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IDLEness High percentage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injection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Corner nodes</a:t>
            </a:r>
            <a:endParaRPr lang="en-US" altLang="en-US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 than 5% channel utilization [Hesse-NoCS-2012]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real-world multi-core application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endParaRPr lang="en-US" altLang="en-US" sz="14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2341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0538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60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89326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23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18253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0858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context switching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4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overhead in TDM</a:t>
            </a:r>
            <a:endParaRPr lang="en-US" altLang="en-US" sz="24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Wasted clock cycles in context switching</a:t>
            </a:r>
            <a:endParaRPr lang="en-US" altLang="en-US" sz="20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Especially for high cluster to node ratio sharing time-slots in IDLE clusters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4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virtualization structure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State-handler clock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 clock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State-handler freq. / sys. Freq. = 2/1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Context-switching via state-handler</a:t>
            </a: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0" y="3536835"/>
            <a:ext cx="6349999" cy="195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2341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0538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60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89326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23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18253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0858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context switching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4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virtualization structure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State-handler </a:t>
            </a: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freq. / sys.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freq. </a:t>
            </a: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2/1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379" y="3410868"/>
            <a:ext cx="6610660" cy="2466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2341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0538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60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89326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23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18253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0858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TGs/TRs Migration to Software 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 lnSpcReduction="10000"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 Generators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each cluster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Synthetic 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Bit-complement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Transpose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(Trace-driven)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PARSEC</a:t>
            </a:r>
            <a:endParaRPr lang="en-US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Dedicated MB for packet injection + statistics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Generating synthetic </a:t>
            </a:r>
            <a:r>
              <a:rPr lang="en-US" altLang="en-US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 </a:t>
            </a:r>
            <a:endParaRPr lang="en-US" altLang="en-US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lang="en-US" altLang="en-US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calculating statistical information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Dedicated MB for trace-driven traffic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Receiving and decoding dynamic traffic</a:t>
            </a:r>
            <a:endParaRPr lang="en-US" altLang="en-US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00" y="1934281"/>
            <a:ext cx="3289299" cy="4291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01621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9355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54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3411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47388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37406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5754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7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28800"/>
            <a:ext cx="11205411" cy="4487778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Proposed Architecture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µArchitecture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TDMA-based Virtualization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TGs/TRs migration to system-side</a:t>
            </a: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Configurable parameters</a:t>
            </a: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Results</a:t>
            </a: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TGs/TRs Migration to Software Side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Flit (Source) Queues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each port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FIFO structure as a subset of TG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Dynamically allocated in run-time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Equivalent with flit size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 Receptors</a:t>
            </a: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each </a:t>
            </a: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Decoding received packet information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Calculating statistical information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 latency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endParaRPr lang="en-US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endParaRPr lang="en-US" altLang="en-US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00" y="1934281"/>
            <a:ext cx="3289299" cy="4291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001621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9355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54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73411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47388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37406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5754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1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AdapNoC HW Side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 lnSpcReduction="10000"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wide range configurable parameters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Topologies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Torus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Routing Algorithms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DOR (XY and YX)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(ATDOR)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VC/Switch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4 VCs per port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Variable delay link </a:t>
            </a: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traversal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Virtualized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endParaRPr lang="en-US" altLang="en-US" sz="23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2341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0538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60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20305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6023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85558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00858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AdapNoC HW Side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wide range configurable parameters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(3+)-stage pipelined router µ-architecture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1024 virtualized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 to 64 pure nodes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</a:p>
          <a:p>
            <a:pPr marL="1714500" lvl="3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PARSEC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</a:p>
          <a:p>
            <a:pPr marL="1714500" lvl="3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pPr marL="1714500" lvl="3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Bit-complement</a:t>
            </a:r>
          </a:p>
          <a:p>
            <a:pPr marL="1714500" lvl="3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1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Transpose</a:t>
            </a:r>
          </a:p>
          <a:p>
            <a:pPr marL="1714500" lvl="3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1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205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98430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95167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6147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02535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38613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05262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9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dapNoC Overall 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57829"/>
            <a:ext cx="11205411" cy="4458749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FPGA-based simulators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4798" y="4894373"/>
          <a:ext cx="11771089" cy="528863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50189226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63523985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15013416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2871795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186687315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50101791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34673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6821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73085630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1635473000"/>
                    </a:ext>
                  </a:extLst>
                </a:gridCol>
              </a:tblGrid>
              <a:tr h="52886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FOLCS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[2015]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16×16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 ,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17x-22x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72560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7703" y="5421498"/>
          <a:ext cx="11771089" cy="74104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0910178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53144622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354013861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6455942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89255594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5023914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070767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36759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357029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631356183"/>
                    </a:ext>
                  </a:extLst>
                </a:gridCol>
              </a:tblGrid>
              <a:tr h="62928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AdapNoC</a:t>
                      </a:r>
                      <a:endParaRPr lang="fa-IR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32×32 Mesh  Torus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Adaptive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(3+)-stage pipe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PCIe</a:t>
                      </a:r>
                      <a:endParaRPr kumimoji="0" lang="fa-I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on-chip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soft-core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53x-180x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TDMA</a:t>
                      </a:r>
                      <a:b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994683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7710" y="2282656"/>
          <a:ext cx="11771089" cy="490187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4412332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468263543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1181442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94187579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28241988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7313164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728875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753934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451714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936273262"/>
                    </a:ext>
                  </a:extLst>
                </a:gridCol>
              </a:tblGrid>
              <a:tr h="490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NoC Simulators</a:t>
                      </a:r>
                      <a:endParaRPr lang="fa-IR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Topology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Routing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Pattern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HW/SW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Interface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 side tool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Speedup (/BOOKSIM)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Re-synth.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Virtualization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7822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7709" y="2779043"/>
          <a:ext cx="11771089" cy="55385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25882173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268941877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164457915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7537078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9085782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10320539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175292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73867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8792890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570091067"/>
                    </a:ext>
                  </a:extLst>
                </a:gridCol>
              </a:tblGrid>
              <a:tr h="55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Papamichael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4×4 Mesh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Torus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4/8/12/16-port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2/4/8-VC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292743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7707" y="3328932"/>
          <a:ext cx="11771089" cy="81051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79473889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46264601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45430837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7664402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939384962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74370502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5797145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68937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48212045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65031358"/>
                    </a:ext>
                  </a:extLst>
                </a:gridCol>
              </a:tblGrid>
              <a:tr h="81051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AcENoCs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5×5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</a:t>
                      </a:r>
                      <a:endParaRPr lang="fa-IR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on-chip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soft-core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14x-47x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333748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7703" y="4122797"/>
          <a:ext cx="11771089" cy="78823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3833547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58212536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07952492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82353957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07694709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88035966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021481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171616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8420307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423404382"/>
                    </a:ext>
                  </a:extLst>
                </a:gridCol>
              </a:tblGrid>
              <a:tr h="788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DART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[2014]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7×7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 irregular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8-port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PCIe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202077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035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52408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61570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7882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6578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6787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95834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3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HW Implementation Consideration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Verilog HDL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PLI (DPI)-based debug process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Microblaze IP-core </a:t>
            </a: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Xilinx Virtex-6 ML605 evaluation board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XC6VLX240T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AXI-based interconnection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PIO-based PCIe interface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DDR3 RAM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2058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98430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95167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6147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02535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6405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549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7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Average Latency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4.6% error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 attribute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Packet details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20K warmup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45K measurement</a:t>
            </a:r>
            <a:endParaRPr lang="en-US" altLang="en-US" sz="20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78844243"/>
              </p:ext>
            </p:extLst>
          </p:nvPr>
        </p:nvGraphicFramePr>
        <p:xfrm>
          <a:off x="5575300" y="1843314"/>
          <a:ext cx="6349999" cy="447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43581"/>
              </p:ext>
            </p:extLst>
          </p:nvPr>
        </p:nvGraphicFramePr>
        <p:xfrm>
          <a:off x="443711" y="3846261"/>
          <a:ext cx="2542479" cy="2435522"/>
        </p:xfrm>
        <a:graphic>
          <a:graphicData uri="http://schemas.openxmlformats.org/drawingml/2006/table">
            <a:tbl>
              <a:tblPr firstRow="1" firstCol="1" bandRow="1" bandCol="1">
                <a:tableStyleId>{8EC20E35-A176-4012-BC5E-935CFFF8708E}</a:tableStyleId>
              </a:tblPr>
              <a:tblGrid>
                <a:gridCol w="2542479">
                  <a:extLst>
                    <a:ext uri="{9D8B030D-6E8A-4147-A177-3AD203B41FA5}">
                      <a16:colId xmlns:a16="http://schemas.microsoft.com/office/drawing/2014/main" val="683334753"/>
                    </a:ext>
                  </a:extLst>
                </a:gridCol>
              </a:tblGrid>
              <a:tr h="342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90752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Topology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42673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 Latency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73536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Routing Algorithm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07239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 Pattern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72380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VCs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62086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VC buffer size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8723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7776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50126"/>
              </p:ext>
            </p:extLst>
          </p:nvPr>
        </p:nvGraphicFramePr>
        <p:xfrm>
          <a:off x="2986190" y="3846261"/>
          <a:ext cx="2379575" cy="2435522"/>
        </p:xfrm>
        <a:graphic>
          <a:graphicData uri="http://schemas.openxmlformats.org/drawingml/2006/table">
            <a:tbl>
              <a:tblPr firstRow="1" firstCol="1" bandRow="1" bandCol="1">
                <a:tableStyleId>{8EC20E35-A176-4012-BC5E-935CFFF8708E}</a:tableStyleId>
              </a:tblPr>
              <a:tblGrid>
                <a:gridCol w="2379575">
                  <a:extLst>
                    <a:ext uri="{9D8B030D-6E8A-4147-A177-3AD203B41FA5}">
                      <a16:colId xmlns:a16="http://schemas.microsoft.com/office/drawing/2014/main" val="2356987907"/>
                    </a:ext>
                  </a:extLst>
                </a:gridCol>
              </a:tblGrid>
              <a:tr h="342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1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04318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3×3 mesh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0087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cycle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00179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68729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94169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13221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41569"/>
                  </a:ext>
                </a:extLst>
              </a:tr>
              <a:tr h="232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6628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evaluation</a:t>
            </a: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6545" y="2649999"/>
          <a:ext cx="2542479" cy="2624860"/>
        </p:xfrm>
        <a:graphic>
          <a:graphicData uri="http://schemas.openxmlformats.org/drawingml/2006/table">
            <a:tbl>
              <a:tblPr firstRow="1" firstCol="1" bandRow="1" bandCol="1">
                <a:tableStyleId>{8EC20E35-A176-4012-BC5E-935CFFF8708E}</a:tableStyleId>
              </a:tblPr>
              <a:tblGrid>
                <a:gridCol w="2542479">
                  <a:extLst>
                    <a:ext uri="{9D8B030D-6E8A-4147-A177-3AD203B41FA5}">
                      <a16:colId xmlns:a16="http://schemas.microsoft.com/office/drawing/2014/main" val="683334753"/>
                    </a:ext>
                  </a:extLst>
                </a:gridCol>
              </a:tblGrid>
              <a:tr h="403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90752"/>
                  </a:ext>
                </a:extLst>
              </a:tr>
              <a:tr h="424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Topology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42673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 Latency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73536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Routing Algorithm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07239"/>
                  </a:ext>
                </a:extLst>
              </a:tr>
              <a:tr h="424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 Pattern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72380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VCs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62086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VC buffer size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8723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777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5152"/>
              </p:ext>
            </p:extLst>
          </p:nvPr>
        </p:nvGraphicFramePr>
        <p:xfrm>
          <a:off x="2929024" y="2649999"/>
          <a:ext cx="1458627" cy="2624860"/>
        </p:xfrm>
        <a:graphic>
          <a:graphicData uri="http://schemas.openxmlformats.org/drawingml/2006/table">
            <a:tbl>
              <a:tblPr firstRow="1" firstCol="1" bandRow="1" bandCol="1">
                <a:tableStyleId>{8EC20E35-A176-4012-BC5E-935CFFF8708E}</a:tableStyleId>
              </a:tblPr>
              <a:tblGrid>
                <a:gridCol w="1458627">
                  <a:extLst>
                    <a:ext uri="{9D8B030D-6E8A-4147-A177-3AD203B41FA5}">
                      <a16:colId xmlns:a16="http://schemas.microsoft.com/office/drawing/2014/main" val="2123478794"/>
                    </a:ext>
                  </a:extLst>
                </a:gridCol>
              </a:tblGrid>
              <a:tr h="403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20904"/>
                  </a:ext>
                </a:extLst>
              </a:tr>
              <a:tr h="424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8×8 mesh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53810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cycle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7379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ATDOR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96986"/>
                  </a:ext>
                </a:extLst>
              </a:tr>
              <a:tr h="424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84112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04999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8532"/>
                  </a:ext>
                </a:extLst>
              </a:tr>
              <a:tr h="212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9067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06734184"/>
              </p:ext>
            </p:extLst>
          </p:nvPr>
        </p:nvGraphicFramePr>
        <p:xfrm>
          <a:off x="5702300" y="1843314"/>
          <a:ext cx="638810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1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 Utilization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8×8 mesh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non-virtualized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3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 72% Res. Util.</a:t>
            </a: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06611"/>
              </p:ext>
            </p:extLst>
          </p:nvPr>
        </p:nvGraphicFramePr>
        <p:xfrm>
          <a:off x="7862688" y="3782941"/>
          <a:ext cx="3414912" cy="21606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1591">
                  <a:extLst>
                    <a:ext uri="{9D8B030D-6E8A-4147-A177-3AD203B41FA5}">
                      <a16:colId xmlns:a16="http://schemas.microsoft.com/office/drawing/2014/main" val="2294880002"/>
                    </a:ext>
                  </a:extLst>
                </a:gridCol>
                <a:gridCol w="1199391">
                  <a:extLst>
                    <a:ext uri="{9D8B030D-6E8A-4147-A177-3AD203B41FA5}">
                      <a16:colId xmlns:a16="http://schemas.microsoft.com/office/drawing/2014/main" val="3433244104"/>
                    </a:ext>
                  </a:extLst>
                </a:gridCol>
                <a:gridCol w="1353930">
                  <a:extLst>
                    <a:ext uri="{9D8B030D-6E8A-4147-A177-3AD203B41FA5}">
                      <a16:colId xmlns:a16="http://schemas.microsoft.com/office/drawing/2014/main" val="2405417707"/>
                    </a:ext>
                  </a:extLst>
                </a:gridCol>
              </a:tblGrid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956358"/>
                  </a:ext>
                </a:extLst>
              </a:tr>
              <a:tr h="381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11456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4856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18%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391250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4391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3857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9.5%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284158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1650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7.5%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750281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2126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3862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1154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5236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78689"/>
              </p:ext>
            </p:extLst>
          </p:nvPr>
        </p:nvGraphicFramePr>
        <p:xfrm>
          <a:off x="4662488" y="2908300"/>
          <a:ext cx="3200200" cy="30352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0200">
                  <a:extLst>
                    <a:ext uri="{9D8B030D-6E8A-4147-A177-3AD203B41FA5}">
                      <a16:colId xmlns:a16="http://schemas.microsoft.com/office/drawing/2014/main" val="3424011947"/>
                    </a:ext>
                  </a:extLst>
                </a:gridCol>
              </a:tblGrid>
              <a:tr h="87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66599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Flit Queue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04678"/>
                  </a:ext>
                </a:extLst>
              </a:tr>
              <a:tr h="381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Router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28218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Crossbar Switch + Arbiter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41621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Traffic Aggregator and Updater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44984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PCIe and AXI4 Core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14763"/>
                  </a:ext>
                </a:extLst>
              </a:tr>
              <a:tr h="355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MICROBLAZE controller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738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83189"/>
              </p:ext>
            </p:extLst>
          </p:nvPr>
        </p:nvGraphicFramePr>
        <p:xfrm>
          <a:off x="7862688" y="2908300"/>
          <a:ext cx="3414912" cy="8746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1591">
                  <a:extLst>
                    <a:ext uri="{9D8B030D-6E8A-4147-A177-3AD203B41FA5}">
                      <a16:colId xmlns:a16="http://schemas.microsoft.com/office/drawing/2014/main" val="3164516407"/>
                    </a:ext>
                  </a:extLst>
                </a:gridCol>
                <a:gridCol w="1199391">
                  <a:extLst>
                    <a:ext uri="{9D8B030D-6E8A-4147-A177-3AD203B41FA5}">
                      <a16:colId xmlns:a16="http://schemas.microsoft.com/office/drawing/2014/main" val="2304016913"/>
                    </a:ext>
                  </a:extLst>
                </a:gridCol>
                <a:gridCol w="1353930">
                  <a:extLst>
                    <a:ext uri="{9D8B030D-6E8A-4147-A177-3AD203B41FA5}">
                      <a16:colId xmlns:a16="http://schemas.microsoft.com/office/drawing/2014/main" val="2918482312"/>
                    </a:ext>
                  </a:extLst>
                </a:gridCol>
              </a:tblGrid>
              <a:tr h="87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Registers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of Utilization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9569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network size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2×2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3×3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4×4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×5</a:t>
            </a: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6×6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×7</a:t>
            </a: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8×8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impact!</a:t>
            </a:r>
            <a:endParaRPr lang="en-US" altLang="en-US" sz="20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56023025"/>
              </p:ext>
            </p:extLst>
          </p:nvPr>
        </p:nvGraphicFramePr>
        <p:xfrm>
          <a:off x="5024120" y="2151017"/>
          <a:ext cx="6875780" cy="385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1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Sharable time-slot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architecture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Context-switching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6463524"/>
              </p:ext>
            </p:extLst>
          </p:nvPr>
        </p:nvGraphicFramePr>
        <p:xfrm>
          <a:off x="5398769" y="1843314"/>
          <a:ext cx="6577329" cy="447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28800"/>
            <a:ext cx="11205411" cy="4487778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number of cores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Many-core systems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100 to 1000 cores</a:t>
            </a:r>
          </a:p>
          <a:p>
            <a:pPr marL="342900" lvl="0" indent="-342900" algn="l" defTabSz="9144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Inefficient software simulators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throughput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simulate many-core systems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 implementing cycle-accuracy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9144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Inflexible FPGA-based simulators</a:t>
            </a: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configurable parameters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∞"/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and run complexity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3/31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98215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03780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40676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035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9075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8282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68620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speed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baselines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DART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AcENoCs</a:t>
            </a:r>
          </a:p>
          <a:p>
            <a:pPr marL="1257300" lvl="2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7257904"/>
              </p:ext>
            </p:extLst>
          </p:nvPr>
        </p:nvGraphicFramePr>
        <p:xfrm>
          <a:off x="5257800" y="1843314"/>
          <a:ext cx="6934199" cy="447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5867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331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0241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3422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3463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93382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776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Software-configurable FPGA-based NoC simulator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routing algorithms simulation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traffic aggregator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Gathering traffic information from intermediate queues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an adaptive routing algorithm sample</a:t>
            </a:r>
          </a:p>
          <a:p>
            <a:pPr marL="2171700" lvl="4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ATDOR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virtualization methodology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Minimizing overhead time of unparalleled process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 sharable Time Division Multiplexing</a:t>
            </a:r>
          </a:p>
          <a:p>
            <a:pPr marL="800100" lvl="1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TGs/TRs migration to software side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Maximizing the feasible number of simultaneous nodes on FPGA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 trace-driven (dynamic) </a:t>
            </a: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6623177" y="3149600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4121277" y="2006600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5886577" y="215900"/>
            <a:ext cx="1636788" cy="1701800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8259965" y="1447800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628777" y="1574800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2315736" y="0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4692777" y="5257800"/>
            <a:ext cx="1636788" cy="17018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9078359" y="4614778"/>
            <a:ext cx="1636788" cy="17018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9896753" y="-431800"/>
            <a:ext cx="1636788" cy="1701800"/>
          </a:xfrm>
          <a:prstGeom prst="rect">
            <a:avLst/>
          </a:prstGeom>
          <a:effectLst>
            <a:softEdge rad="4191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04248"/>
              </a:clrFrom>
              <a:clrTo>
                <a:srgbClr val="30424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131" r="21474" b="4986"/>
          <a:stretch/>
        </p:blipFill>
        <p:spPr>
          <a:xfrm>
            <a:off x="856975" y="5156200"/>
            <a:ext cx="1636788" cy="170180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8087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otivation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Software-based simulators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Easy to develop, modify, and run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 capability with full-system simulators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 slow in larger networks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simulate and assess many-core systems</a:t>
            </a: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2784027"/>
              </p:ext>
            </p:extLst>
          </p:nvPr>
        </p:nvGraphicFramePr>
        <p:xfrm>
          <a:off x="3120569" y="3107043"/>
          <a:ext cx="5979886" cy="216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515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99250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5298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972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8732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32691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4058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otivation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57829"/>
            <a:ext cx="11205411" cy="4458749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FPGA-based simulators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throughput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Scalability (size has no effect on throughput)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Ability to implement many-core systems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fa-IR" altLang="en-US" sz="22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endParaRPr lang="fa-IR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Inflexibility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5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and Simulation Complexity</a:t>
            </a: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09150"/>
              </p:ext>
            </p:extLst>
          </p:nvPr>
        </p:nvGraphicFramePr>
        <p:xfrm>
          <a:off x="214798" y="4894373"/>
          <a:ext cx="11771089" cy="528863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50189226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63523985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15013416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2871795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186687315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50101791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34673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6821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73085630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1635473000"/>
                    </a:ext>
                  </a:extLst>
                </a:gridCol>
              </a:tblGrid>
              <a:tr h="52886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FOLCS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[2015]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16×16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 ,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17x-22x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72560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41981"/>
              </p:ext>
            </p:extLst>
          </p:nvPr>
        </p:nvGraphicFramePr>
        <p:xfrm>
          <a:off x="217703" y="5421498"/>
          <a:ext cx="11771089" cy="62928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0910178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53144622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354013861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6455942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89255594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5023914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070767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36759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357029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631356183"/>
                    </a:ext>
                  </a:extLst>
                </a:gridCol>
              </a:tblGrid>
              <a:tr h="62928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AdapNoC</a:t>
                      </a:r>
                      <a:endParaRPr lang="fa-IR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?!?</a:t>
                      </a:r>
                      <a:endParaRPr kumimoji="0" lang="fa-I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683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28350"/>
              </p:ext>
            </p:extLst>
          </p:nvPr>
        </p:nvGraphicFramePr>
        <p:xfrm>
          <a:off x="217710" y="2282656"/>
          <a:ext cx="11771089" cy="490187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4412332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468263543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1181442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94187579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28241988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7313164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728875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753934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451714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936273262"/>
                    </a:ext>
                  </a:extLst>
                </a:gridCol>
              </a:tblGrid>
              <a:tr h="490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NoC Simulators</a:t>
                      </a:r>
                      <a:endParaRPr lang="fa-IR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Topology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Routing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Pattern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HW/SW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Interface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 side tool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Speedup (/BOOKSIM)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Re-synth.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Virtualization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7822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00053"/>
              </p:ext>
            </p:extLst>
          </p:nvPr>
        </p:nvGraphicFramePr>
        <p:xfrm>
          <a:off x="217709" y="2779043"/>
          <a:ext cx="11771089" cy="55385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25882173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268941877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164457915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7537078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9085782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10320539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175292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73867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8792890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570091067"/>
                    </a:ext>
                  </a:extLst>
                </a:gridCol>
              </a:tblGrid>
              <a:tr h="55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Papamichael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4×4 Mesh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Torus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4/8/12/16-port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2/4/8-VC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292743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00295"/>
              </p:ext>
            </p:extLst>
          </p:nvPr>
        </p:nvGraphicFramePr>
        <p:xfrm>
          <a:off x="217707" y="3328932"/>
          <a:ext cx="11771089" cy="81051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79473889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46264601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45430837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7664402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939384962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74370502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5797145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68937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48212045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65031358"/>
                    </a:ext>
                  </a:extLst>
                </a:gridCol>
              </a:tblGrid>
              <a:tr h="81051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AcENoCs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5×5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</a:t>
                      </a:r>
                      <a:endParaRPr lang="fa-IR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on-chip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soft-core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14x-47x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333748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16687"/>
              </p:ext>
            </p:extLst>
          </p:nvPr>
        </p:nvGraphicFramePr>
        <p:xfrm>
          <a:off x="217703" y="4122797"/>
          <a:ext cx="11771089" cy="78823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3833547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58212536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07952492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82353957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07694709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88035966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021481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171616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8420307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423404382"/>
                    </a:ext>
                  </a:extLst>
                </a:gridCol>
              </a:tblGrid>
              <a:tr h="788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DART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[2014]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7×7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 irregular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8-port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PCIe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202077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3515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99250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5298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972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8732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32691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4058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4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dapNoC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Simulating adaptive routing algorithms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traffic aggregator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Gathering traffic information from intermediate queues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an adaptive routing algorithm sample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ATDOR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Dual-clock virtualization methodology</a:t>
            </a:r>
            <a:endParaRPr lang="en-US" altLang="en-US" sz="2800" cap="none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Minimizing overhead time of unparalleled process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 sharable Time Division Multiplexing</a:t>
            </a:r>
          </a:p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TGs/TRs migration to software side</a:t>
            </a:r>
            <a:endParaRPr lang="en-US" altLang="en-US" sz="2800" cap="none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Maximizing the feasible number of simultaneous nodes on FPGA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 trace-driven (dynamic) traffic</a:t>
            </a:r>
            <a:endParaRPr lang="en-US" altLang="en-US" sz="22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0524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87274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52984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9723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87327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332691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40589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dapNoC Overall Comparison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57829"/>
            <a:ext cx="11205411" cy="4458749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FPGA-based simulators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4798" y="4894373"/>
          <a:ext cx="11771089" cy="528863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50189226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63523985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15013416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32871795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186687315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50101791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34673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46821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73085630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1635473000"/>
                    </a:ext>
                  </a:extLst>
                </a:gridCol>
              </a:tblGrid>
              <a:tr h="52886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FOLCS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[2015]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16×16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 ,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17x-22x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72560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66198"/>
              </p:ext>
            </p:extLst>
          </p:nvPr>
        </p:nvGraphicFramePr>
        <p:xfrm>
          <a:off x="217703" y="5421498"/>
          <a:ext cx="11771089" cy="74104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0910178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53144622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354013861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6455942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89255594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50239140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6070767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36759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357029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631356183"/>
                    </a:ext>
                  </a:extLst>
                </a:gridCol>
              </a:tblGrid>
              <a:tr h="629289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AdapNoC</a:t>
                      </a:r>
                      <a:endParaRPr lang="fa-IR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32×32 Mesh  Torus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virt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Adaptive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(3+)-stage pipe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PCIe</a:t>
                      </a:r>
                      <a:endParaRPr kumimoji="0" lang="fa-I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on-chip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soft-core</a:t>
                      </a:r>
                      <a:endParaRPr lang="fa-IR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53x-180x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TDMA</a:t>
                      </a:r>
                      <a:b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994683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7710" y="2282656"/>
          <a:ext cx="11771089" cy="490187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44412332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468263543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1181442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94187579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28241988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7313164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728875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753934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451714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936273262"/>
                    </a:ext>
                  </a:extLst>
                </a:gridCol>
              </a:tblGrid>
              <a:tr h="490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NoC Simulators</a:t>
                      </a:r>
                      <a:endParaRPr lang="fa-IR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Topology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Routing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Traffic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Pattern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HW/SW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Interface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 side tool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Speedup (/BOOKSIM)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Re-synth.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Virtualization</a:t>
                      </a:r>
                      <a:endParaRPr lang="fa-I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7822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7709" y="2779043"/>
          <a:ext cx="11771089" cy="55385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25882173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268941877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164457915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7537078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790857826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10320539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9175292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73867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8792890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570091067"/>
                    </a:ext>
                  </a:extLst>
                </a:gridCol>
              </a:tblGrid>
              <a:tr h="55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Papamichael</a:t>
                      </a:r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4×4 Mesh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Torus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4/8/12/16-port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2/4/8-VC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292743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7707" y="3328932"/>
          <a:ext cx="11771089" cy="810519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79473889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46264601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45430837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7664402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939384962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74370502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5797145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68937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48212045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365031358"/>
                    </a:ext>
                  </a:extLst>
                </a:gridCol>
              </a:tblGrid>
              <a:tr h="81051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AcENoCs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[2011]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5×5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</a:t>
                      </a:r>
                      <a:endParaRPr lang="fa-IR" sz="16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RS232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on-chip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soft-core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14x-47x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333748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7703" y="4122797"/>
          <a:ext cx="11771089" cy="78823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23833547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58212536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407952492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82353957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076947097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88035966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021481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171616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84203077"/>
                    </a:ext>
                  </a:extLst>
                </a:gridCol>
                <a:gridCol w="1204687">
                  <a:extLst>
                    <a:ext uri="{9D8B030D-6E8A-4147-A177-3AD203B41FA5}">
                      <a16:colId xmlns:a16="http://schemas.microsoft.com/office/drawing/2014/main" val="2423404382"/>
                    </a:ext>
                  </a:extLst>
                </a:gridCol>
              </a:tblGrid>
              <a:tr h="788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DART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[2014]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250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7×7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Mesh irregular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(XY)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00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Syn. + Trace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8-port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 to 4-VC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5-stage pipe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PCIe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on host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100x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10AC04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TDMA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based</a:t>
                      </a:r>
                      <a:endParaRPr lang="fa-IR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202077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22472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1950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59652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775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58761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8634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6094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dapNoC Overall 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Hybrid Architecture</a:t>
            </a: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850" y="1953743"/>
            <a:ext cx="4056232" cy="425240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6446843"/>
              </p:ext>
            </p:extLst>
          </p:nvPr>
        </p:nvGraphicFramePr>
        <p:xfrm>
          <a:off x="615055" y="2252546"/>
          <a:ext cx="6532877" cy="396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22472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19505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59652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775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58761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8634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6094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7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ECBD68-024F-4CC6-BA14-2E1C9A1C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A1ECBD68-024F-4CC6-BA14-2E1C9A1C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A1ECBD68-024F-4CC6-BA14-2E1C9A1C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65C3A3-E979-49A2-8B38-5955FC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D965C3A3-E979-49A2-8B38-5955FC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965C3A3-E979-49A2-8B38-5955FCC2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68B785-A693-4FBE-8198-2876E40B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D68B785-A693-4FBE-8198-2876E40B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D68B785-A693-4FBE-8198-2876E40B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25C8D-D69F-4074-82FB-9AFCDFF7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EDA25C8D-D69F-4074-82FB-9AFCDFF7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EDA25C8D-D69F-4074-82FB-9AFCDFF7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C8719-F3C5-4680-AB59-1A2DE8DC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32C8719-F3C5-4680-AB59-1A2DE8DC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32C8719-F3C5-4680-AB59-1A2DE8DC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318B98-9EBB-4BC5-9BC4-D6727500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9E318B98-9EBB-4BC5-9BC4-D6727500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9E318B98-9EBB-4BC5-9BC4-D67275006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9CABD-F7F7-4FE6-A8AE-7C9DA3EB8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A759CABD-F7F7-4FE6-A8AE-7C9DA3EB8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A759CABD-F7F7-4FE6-A8AE-7C9DA3EB8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1F8A56-1422-48AB-8A46-F0FBC3C6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BD1F8A56-1422-48AB-8A46-F0FBC3C6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BD1F8A56-1422-48AB-8A46-F0FBC3C6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123639-9629-49BB-95A8-A1A19EB0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8123639-9629-49BB-95A8-A1A19EB0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8123639-9629-49BB-95A8-A1A19EB01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09BB8-05CB-4E50-847E-379C8A02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B7409BB8-05CB-4E50-847E-379C8A02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B7409BB8-05CB-4E50-847E-379C8A025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95D9CA-26E3-4DBB-A007-934D31F55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A795D9CA-26E3-4DBB-A007-934D31F55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A795D9CA-26E3-4DBB-A007-934D31F55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97B8DA-827D-48D5-B96B-95D6B4BB3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D97B8DA-827D-48D5-B96B-95D6B4BB3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D97B8DA-827D-48D5-B96B-95D6B4BB3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729158-AEDB-4E97-8C66-97CCD6EF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BA729158-AEDB-4E97-8C66-97CCD6EF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BA729158-AEDB-4E97-8C66-97CCD6EFB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8E0A69-F4BD-4D19-BC45-474FB49E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C08E0A69-F4BD-4D19-BC45-474FB49E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C08E0A69-F4BD-4D19-BC45-474FB49E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288758"/>
            <a:ext cx="11301663" cy="854242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Router µ-Architecture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89" y="1843314"/>
            <a:ext cx="11205411" cy="4473264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Centralized Vector-based Arch.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Aggregator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 routers buffers traffic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Down-stream flit queues in each port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 scaling 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Aggregate all ports info.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 via dedicated port 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Store to traffic load aggregator </a:t>
            </a:r>
            <a:b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bank reg.</a:t>
            </a:r>
          </a:p>
          <a:p>
            <a:pPr marL="800100" lvl="1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2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Updater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Pick up all related nodes traffic load info.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Calculate all source-destination pairs routing</a:t>
            </a:r>
          </a:p>
          <a:p>
            <a:pPr marL="1714500" lvl="3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18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 all congestions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Renew routing table info</a:t>
            </a:r>
          </a:p>
          <a:p>
            <a:pPr marL="1257300" lvl="2" indent="-342900" algn="l" defTabSz="914400" fontAlgn="base">
              <a:spcAft>
                <a:spcPct val="0"/>
              </a:spcAft>
              <a:buClrTx/>
              <a:buSzTx/>
              <a:buBlip>
                <a:blip r:embed="rId4"/>
              </a:buBlip>
            </a:pPr>
            <a:r>
              <a:rPr lang="en-US" altLang="en-US" sz="2000" cap="non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 again to routers</a:t>
            </a:r>
            <a:endParaRPr lang="en-US" altLang="en-US" sz="27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defTabSz="914400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endParaRPr lang="en-US" altLang="en-US" sz="25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77600" y="6316578"/>
            <a:ext cx="914399" cy="541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/31</a:t>
            </a:r>
            <a:endParaRPr kumimoji="0" lang="en-US" sz="2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46" name="Picture 5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985" y="1797050"/>
            <a:ext cx="3591253" cy="3508157"/>
          </a:xfrm>
          <a:prstGeom prst="rect">
            <a:avLst/>
          </a:prstGeom>
        </p:spPr>
      </p:pic>
      <p:pic>
        <p:nvPicPr>
          <p:cNvPr id="548" name="Picture 5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178" y="2333040"/>
            <a:ext cx="5849352" cy="4029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7686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17" y="306804"/>
            <a:ext cx="1004583" cy="980574"/>
          </a:xfrm>
          <a:prstGeom prst="rect">
            <a:avLst/>
          </a:prstGeom>
          <a:noFill/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22472"/>
              </p:ext>
            </p:extLst>
          </p:nvPr>
        </p:nvGraphicFramePr>
        <p:xfrm>
          <a:off x="0" y="6316578"/>
          <a:ext cx="138275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753">
                  <a:extLst>
                    <a:ext uri="{9D8B030D-6E8A-4147-A177-3AD203B41FA5}">
                      <a16:colId xmlns:a16="http://schemas.microsoft.com/office/drawing/2014/main" val="1519132309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8654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52539"/>
              </p:ext>
            </p:extLst>
          </p:nvPr>
        </p:nvGraphicFramePr>
        <p:xfrm>
          <a:off x="1382753" y="6316578"/>
          <a:ext cx="1393903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03">
                  <a:extLst>
                    <a:ext uri="{9D8B030D-6E8A-4147-A177-3AD203B41FA5}">
                      <a16:colId xmlns:a16="http://schemas.microsoft.com/office/drawing/2014/main" val="3711806997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775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42636"/>
              </p:ext>
            </p:extLst>
          </p:nvPr>
        </p:nvGraphicFramePr>
        <p:xfrm>
          <a:off x="2772060" y="6316578"/>
          <a:ext cx="181764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8">
                  <a:extLst>
                    <a:ext uri="{9D8B030D-6E8A-4147-A177-3AD203B41FA5}">
                      <a16:colId xmlns:a16="http://schemas.microsoft.com/office/drawing/2014/main" val="2070395306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Router µArch.</a:t>
                      </a:r>
                      <a:endParaRPr lang="en-US" b="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8D88E"/>
                        </a:gs>
                        <a:gs pos="50000">
                          <a:srgbClr val="EFCA62"/>
                        </a:gs>
                        <a:gs pos="100000">
                          <a:srgbClr val="C97A31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798934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7758"/>
              </p:ext>
            </p:extLst>
          </p:nvPr>
        </p:nvGraphicFramePr>
        <p:xfrm>
          <a:off x="4589708" y="6316578"/>
          <a:ext cx="1628078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078">
                  <a:extLst>
                    <a:ext uri="{9D8B030D-6E8A-4147-A177-3AD203B41FA5}">
                      <a16:colId xmlns:a16="http://schemas.microsoft.com/office/drawing/2014/main" val="2831869664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Dual-clock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7355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58761"/>
              </p:ext>
            </p:extLst>
          </p:nvPr>
        </p:nvGraphicFramePr>
        <p:xfrm>
          <a:off x="6217786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TGs/TRs </a:t>
                      </a:r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68634"/>
              </p:ext>
            </p:extLst>
          </p:nvPr>
        </p:nvGraphicFramePr>
        <p:xfrm>
          <a:off x="7912772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60947"/>
              </p:ext>
            </p:extLst>
          </p:nvPr>
        </p:nvGraphicFramePr>
        <p:xfrm>
          <a:off x="9607758" y="6316578"/>
          <a:ext cx="1694986" cy="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6">
                  <a:extLst>
                    <a:ext uri="{9D8B030D-6E8A-4147-A177-3AD203B41FA5}">
                      <a16:colId xmlns:a16="http://schemas.microsoft.com/office/drawing/2014/main" val="1332167835"/>
                    </a:ext>
                  </a:extLst>
                </a:gridCol>
              </a:tblGrid>
              <a:tr h="54142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Result</a:t>
                      </a:r>
                      <a:endParaRPr lang="en-US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0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0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2378</TotalTime>
  <Words>2097</Words>
  <Application>Microsoft Office PowerPoint</Application>
  <PresentationFormat>Widescreen</PresentationFormat>
  <Paragraphs>974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Mesh</vt:lpstr>
      <vt:lpstr>AdapNoC: A Fast and Flexible FPGA-based  NoC Simulator</vt:lpstr>
      <vt:lpstr>Outline</vt:lpstr>
      <vt:lpstr>Motivation</vt:lpstr>
      <vt:lpstr>Motivation (Cont.)</vt:lpstr>
      <vt:lpstr>Motivation (Cont.)</vt:lpstr>
      <vt:lpstr>AdapNoC Approach</vt:lpstr>
      <vt:lpstr>AdapNoC Overall Comparison</vt:lpstr>
      <vt:lpstr>AdapNoC Overall Architecture</vt:lpstr>
      <vt:lpstr>Router µ-Architecture</vt:lpstr>
      <vt:lpstr>Router µ-Architecture</vt:lpstr>
      <vt:lpstr>Router µ-Architecture</vt:lpstr>
      <vt:lpstr>Router µ-Architecture</vt:lpstr>
      <vt:lpstr>Router µ-Architecture</vt:lpstr>
      <vt:lpstr>Dual-clock TDMA-based Virtualization</vt:lpstr>
      <vt:lpstr>Dual-clock TDMA-based Virtualization</vt:lpstr>
      <vt:lpstr>Dual-clock TDMA-based Virtualization</vt:lpstr>
      <vt:lpstr>Dual-clock TDMA-based Virtualization</vt:lpstr>
      <vt:lpstr>Dual-clock TDMA-based Virtualization</vt:lpstr>
      <vt:lpstr>TGs/TRs Migration to Software Side</vt:lpstr>
      <vt:lpstr>TGs/TRs Migration to Software Side</vt:lpstr>
      <vt:lpstr>AdapNoC HW Side Summary</vt:lpstr>
      <vt:lpstr>AdapNoC HW Side Summary</vt:lpstr>
      <vt:lpstr>AdapNoC Overall Comparison</vt:lpstr>
      <vt:lpstr>Evaluation and Results</vt:lpstr>
      <vt:lpstr>Evaluation and Results</vt:lpstr>
      <vt:lpstr>Evaluation and Results</vt:lpstr>
      <vt:lpstr>Evaluation and Results</vt:lpstr>
      <vt:lpstr>Evaluation and Results</vt:lpstr>
      <vt:lpstr>Evaluation and Results</vt:lpstr>
      <vt:lpstr>Evaluation and Results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</dc:title>
  <dc:creator>Kimia</dc:creator>
  <cp:lastModifiedBy>Kimia</cp:lastModifiedBy>
  <cp:revision>302</cp:revision>
  <dcterms:created xsi:type="dcterms:W3CDTF">2016-08-10T14:03:00Z</dcterms:created>
  <dcterms:modified xsi:type="dcterms:W3CDTF">2016-09-01T09:44:00Z</dcterms:modified>
</cp:coreProperties>
</file>